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82" y="6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‹#›</a:t>
            </a:fld>
            <a:endParaRPr spc="-24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‹#›</a:t>
            </a:fld>
            <a:endParaRPr spc="-24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8288000" cy="1283335"/>
          </a:xfrm>
          <a:custGeom>
            <a:avLst/>
            <a:gdLst/>
            <a:ahLst/>
            <a:cxnLst/>
            <a:rect l="l" t="t" r="r" b="b"/>
            <a:pathLst>
              <a:path w="18288000" h="1283335">
                <a:moveTo>
                  <a:pt x="0" y="1283207"/>
                </a:moveTo>
                <a:lnTo>
                  <a:pt x="18288000" y="1283207"/>
                </a:lnTo>
                <a:lnTo>
                  <a:pt x="18288000" y="0"/>
                </a:lnTo>
                <a:lnTo>
                  <a:pt x="0" y="0"/>
                </a:lnTo>
                <a:lnTo>
                  <a:pt x="0" y="1283207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0"/>
            <a:ext cx="10820400" cy="12573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240791"/>
            <a:ext cx="1295400" cy="856487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286761" y="191262"/>
            <a:ext cx="0" cy="862330"/>
          </a:xfrm>
          <a:custGeom>
            <a:avLst/>
            <a:gdLst/>
            <a:ahLst/>
            <a:cxnLst/>
            <a:rect l="l" t="t" r="r" b="b"/>
            <a:pathLst>
              <a:path h="862330">
                <a:moveTo>
                  <a:pt x="0" y="0"/>
                </a:moveTo>
                <a:lnTo>
                  <a:pt x="0" y="86220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58900" y="2541524"/>
            <a:ext cx="6972300" cy="5929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1B7C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648825" y="2538222"/>
            <a:ext cx="7872730" cy="712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857EB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‹#›</a:t>
            </a:fld>
            <a:endParaRPr spc="-24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‹#›</a:t>
            </a:fld>
            <a:endParaRPr spc="-24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‹#›</a:t>
            </a:fld>
            <a:endParaRPr spc="-24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8288000" cy="1283335"/>
          </a:xfrm>
          <a:custGeom>
            <a:avLst/>
            <a:gdLst/>
            <a:ahLst/>
            <a:cxnLst/>
            <a:rect l="l" t="t" r="r" b="b"/>
            <a:pathLst>
              <a:path w="18288000" h="1283335">
                <a:moveTo>
                  <a:pt x="0" y="1283207"/>
                </a:moveTo>
                <a:lnTo>
                  <a:pt x="18288000" y="1283207"/>
                </a:lnTo>
                <a:lnTo>
                  <a:pt x="18288000" y="0"/>
                </a:lnTo>
                <a:lnTo>
                  <a:pt x="0" y="0"/>
                </a:lnTo>
                <a:lnTo>
                  <a:pt x="0" y="1283207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67600" y="0"/>
            <a:ext cx="10820400" cy="12573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5800" y="240791"/>
            <a:ext cx="1295400" cy="856487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286761" y="191262"/>
            <a:ext cx="0" cy="862330"/>
          </a:xfrm>
          <a:custGeom>
            <a:avLst/>
            <a:gdLst/>
            <a:ahLst/>
            <a:cxnLst/>
            <a:rect l="l" t="t" r="r" b="b"/>
            <a:pathLst>
              <a:path h="862330">
                <a:moveTo>
                  <a:pt x="0" y="0"/>
                </a:moveTo>
                <a:lnTo>
                  <a:pt x="0" y="86220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211023"/>
            <a:ext cx="1828800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3355" y="2100151"/>
            <a:ext cx="9745980" cy="331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6971263" y="9130134"/>
            <a:ext cx="685800" cy="524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‹#›</a:t>
            </a:fld>
            <a:endParaRPr spc="-24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jp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8343937"/>
              <a:ext cx="18287999" cy="194306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8343900"/>
              <a:ext cx="18288000" cy="1943100"/>
            </a:xfrm>
            <a:custGeom>
              <a:avLst/>
              <a:gdLst/>
              <a:ahLst/>
              <a:cxnLst/>
              <a:rect l="l" t="t" r="r" b="b"/>
              <a:pathLst>
                <a:path w="18288000" h="1943100">
                  <a:moveTo>
                    <a:pt x="0" y="1943097"/>
                  </a:moveTo>
                  <a:lnTo>
                    <a:pt x="18288000" y="1943097"/>
                  </a:lnTo>
                  <a:lnTo>
                    <a:pt x="18288000" y="0"/>
                  </a:lnTo>
                  <a:lnTo>
                    <a:pt x="0" y="0"/>
                  </a:lnTo>
                  <a:lnTo>
                    <a:pt x="0" y="1943097"/>
                  </a:lnTo>
                  <a:close/>
                </a:path>
              </a:pathLst>
            </a:custGeom>
            <a:solidFill>
              <a:srgbClr val="FFFFFF">
                <a:alpha val="5803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8288000" cy="8343900"/>
            </a:xfrm>
            <a:custGeom>
              <a:avLst/>
              <a:gdLst/>
              <a:ahLst/>
              <a:cxnLst/>
              <a:rect l="l" t="t" r="r" b="b"/>
              <a:pathLst>
                <a:path w="18288000" h="8343900">
                  <a:moveTo>
                    <a:pt x="18288000" y="0"/>
                  </a:moveTo>
                  <a:lnTo>
                    <a:pt x="0" y="0"/>
                  </a:lnTo>
                  <a:lnTo>
                    <a:pt x="0" y="8343900"/>
                  </a:lnTo>
                  <a:lnTo>
                    <a:pt x="18288000" y="8343900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0" y="41909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18288000" cy="5819140"/>
            <a:chOff x="0" y="0"/>
            <a:chExt cx="18288000" cy="581914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8287999" cy="503986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782812" y="1411744"/>
              <a:ext cx="9505315" cy="4406900"/>
            </a:xfrm>
            <a:custGeom>
              <a:avLst/>
              <a:gdLst/>
              <a:ahLst/>
              <a:cxnLst/>
              <a:rect l="l" t="t" r="r" b="b"/>
              <a:pathLst>
                <a:path w="9505315" h="4406900">
                  <a:moveTo>
                    <a:pt x="8324088" y="3467100"/>
                  </a:moveTo>
                  <a:lnTo>
                    <a:pt x="8305038" y="3416300"/>
                  </a:lnTo>
                  <a:lnTo>
                    <a:pt x="8296008" y="3390900"/>
                  </a:lnTo>
                  <a:lnTo>
                    <a:pt x="8287321" y="3352800"/>
                  </a:lnTo>
                  <a:lnTo>
                    <a:pt x="8277961" y="3327400"/>
                  </a:lnTo>
                  <a:lnTo>
                    <a:pt x="8266938" y="3302000"/>
                  </a:lnTo>
                  <a:lnTo>
                    <a:pt x="8258518" y="3289300"/>
                  </a:lnTo>
                  <a:lnTo>
                    <a:pt x="8248269" y="3276600"/>
                  </a:lnTo>
                  <a:lnTo>
                    <a:pt x="8237817" y="3251200"/>
                  </a:lnTo>
                  <a:lnTo>
                    <a:pt x="8228838" y="3238500"/>
                  </a:lnTo>
                  <a:lnTo>
                    <a:pt x="8223313" y="3225800"/>
                  </a:lnTo>
                  <a:lnTo>
                    <a:pt x="8215300" y="3200400"/>
                  </a:lnTo>
                  <a:lnTo>
                    <a:pt x="8209788" y="3187700"/>
                  </a:lnTo>
                  <a:lnTo>
                    <a:pt x="8195081" y="3162300"/>
                  </a:lnTo>
                  <a:lnTo>
                    <a:pt x="8189811" y="3149600"/>
                  </a:lnTo>
                  <a:lnTo>
                    <a:pt x="8184540" y="3136900"/>
                  </a:lnTo>
                  <a:lnTo>
                    <a:pt x="8177543" y="3124200"/>
                  </a:lnTo>
                  <a:lnTo>
                    <a:pt x="8171802" y="3124200"/>
                  </a:lnTo>
                  <a:lnTo>
                    <a:pt x="8172539" y="3132505"/>
                  </a:lnTo>
                  <a:lnTo>
                    <a:pt x="8174228" y="3136900"/>
                  </a:lnTo>
                  <a:lnTo>
                    <a:pt x="8174583" y="3136900"/>
                  </a:lnTo>
                  <a:lnTo>
                    <a:pt x="8175307" y="3142754"/>
                  </a:lnTo>
                  <a:lnTo>
                    <a:pt x="8176577" y="3149600"/>
                  </a:lnTo>
                  <a:lnTo>
                    <a:pt x="8176146" y="3149600"/>
                  </a:lnTo>
                  <a:lnTo>
                    <a:pt x="8175307" y="3142754"/>
                  </a:lnTo>
                  <a:lnTo>
                    <a:pt x="8174228" y="3136900"/>
                  </a:lnTo>
                  <a:lnTo>
                    <a:pt x="8172932" y="3136900"/>
                  </a:lnTo>
                  <a:lnTo>
                    <a:pt x="8172539" y="3132505"/>
                  </a:lnTo>
                  <a:lnTo>
                    <a:pt x="8169351" y="3124200"/>
                  </a:lnTo>
                  <a:lnTo>
                    <a:pt x="8161363" y="3098800"/>
                  </a:lnTo>
                  <a:lnTo>
                    <a:pt x="8149641" y="3060700"/>
                  </a:lnTo>
                  <a:lnTo>
                    <a:pt x="8133588" y="3009900"/>
                  </a:lnTo>
                  <a:lnTo>
                    <a:pt x="8117891" y="2984500"/>
                  </a:lnTo>
                  <a:lnTo>
                    <a:pt x="8096250" y="2959100"/>
                  </a:lnTo>
                  <a:lnTo>
                    <a:pt x="8074215" y="2933700"/>
                  </a:lnTo>
                  <a:lnTo>
                    <a:pt x="8057388" y="2895600"/>
                  </a:lnTo>
                  <a:lnTo>
                    <a:pt x="8048726" y="2870200"/>
                  </a:lnTo>
                  <a:lnTo>
                    <a:pt x="8044815" y="2832100"/>
                  </a:lnTo>
                  <a:lnTo>
                    <a:pt x="8042415" y="2794000"/>
                  </a:lnTo>
                  <a:lnTo>
                    <a:pt x="8038338" y="2768600"/>
                  </a:lnTo>
                  <a:lnTo>
                    <a:pt x="8034033" y="2743200"/>
                  </a:lnTo>
                  <a:lnTo>
                    <a:pt x="8023580" y="2705100"/>
                  </a:lnTo>
                  <a:lnTo>
                    <a:pt x="8019288" y="2692400"/>
                  </a:lnTo>
                  <a:lnTo>
                    <a:pt x="8014055" y="2654300"/>
                  </a:lnTo>
                  <a:lnTo>
                    <a:pt x="8005458" y="2590800"/>
                  </a:lnTo>
                  <a:lnTo>
                    <a:pt x="8000238" y="2552700"/>
                  </a:lnTo>
                  <a:lnTo>
                    <a:pt x="7990891" y="2514600"/>
                  </a:lnTo>
                  <a:lnTo>
                    <a:pt x="7974622" y="2463800"/>
                  </a:lnTo>
                  <a:lnTo>
                    <a:pt x="7962138" y="2425700"/>
                  </a:lnTo>
                  <a:lnTo>
                    <a:pt x="7948968" y="2374900"/>
                  </a:lnTo>
                  <a:lnTo>
                    <a:pt x="7938846" y="2324100"/>
                  </a:lnTo>
                  <a:lnTo>
                    <a:pt x="7926070" y="2286000"/>
                  </a:lnTo>
                  <a:lnTo>
                    <a:pt x="7904988" y="2235200"/>
                  </a:lnTo>
                  <a:lnTo>
                    <a:pt x="7897190" y="2222500"/>
                  </a:lnTo>
                  <a:lnTo>
                    <a:pt x="7887983" y="2197100"/>
                  </a:lnTo>
                  <a:lnTo>
                    <a:pt x="7776324" y="2095500"/>
                  </a:lnTo>
                  <a:lnTo>
                    <a:pt x="7714043" y="2070100"/>
                  </a:lnTo>
                  <a:lnTo>
                    <a:pt x="7681582" y="2057400"/>
                  </a:lnTo>
                  <a:lnTo>
                    <a:pt x="7575817" y="2057400"/>
                  </a:lnTo>
                  <a:lnTo>
                    <a:pt x="7536929" y="2070100"/>
                  </a:lnTo>
                  <a:lnTo>
                    <a:pt x="7452195" y="2070100"/>
                  </a:lnTo>
                  <a:lnTo>
                    <a:pt x="7405840" y="2082800"/>
                  </a:lnTo>
                  <a:lnTo>
                    <a:pt x="7356488" y="2082800"/>
                  </a:lnTo>
                  <a:lnTo>
                    <a:pt x="7303884" y="2095500"/>
                  </a:lnTo>
                  <a:lnTo>
                    <a:pt x="7124065" y="2095500"/>
                  </a:lnTo>
                  <a:lnTo>
                    <a:pt x="7074522" y="2108200"/>
                  </a:lnTo>
                  <a:lnTo>
                    <a:pt x="7042899" y="2120900"/>
                  </a:lnTo>
                  <a:lnTo>
                    <a:pt x="7017004" y="2133600"/>
                  </a:lnTo>
                  <a:lnTo>
                    <a:pt x="6984619" y="2159000"/>
                  </a:lnTo>
                  <a:lnTo>
                    <a:pt x="6933565" y="2197100"/>
                  </a:lnTo>
                  <a:lnTo>
                    <a:pt x="6918846" y="2209800"/>
                  </a:lnTo>
                  <a:lnTo>
                    <a:pt x="6905460" y="2222500"/>
                  </a:lnTo>
                  <a:lnTo>
                    <a:pt x="6891845" y="2235200"/>
                  </a:lnTo>
                  <a:lnTo>
                    <a:pt x="6876415" y="2247900"/>
                  </a:lnTo>
                  <a:lnTo>
                    <a:pt x="6846875" y="2273300"/>
                  </a:lnTo>
                  <a:lnTo>
                    <a:pt x="6814833" y="2273300"/>
                  </a:lnTo>
                  <a:lnTo>
                    <a:pt x="6803225" y="2298725"/>
                  </a:lnTo>
                  <a:lnTo>
                    <a:pt x="6781165" y="2324100"/>
                  </a:lnTo>
                  <a:lnTo>
                    <a:pt x="6741274" y="2349500"/>
                  </a:lnTo>
                  <a:lnTo>
                    <a:pt x="6724015" y="2362200"/>
                  </a:lnTo>
                  <a:lnTo>
                    <a:pt x="6711505" y="2387600"/>
                  </a:lnTo>
                  <a:lnTo>
                    <a:pt x="6685915" y="2425700"/>
                  </a:lnTo>
                  <a:lnTo>
                    <a:pt x="6672885" y="2451100"/>
                  </a:lnTo>
                  <a:lnTo>
                    <a:pt x="6664668" y="2476500"/>
                  </a:lnTo>
                  <a:lnTo>
                    <a:pt x="6657543" y="2514600"/>
                  </a:lnTo>
                  <a:lnTo>
                    <a:pt x="6647815" y="2540000"/>
                  </a:lnTo>
                  <a:lnTo>
                    <a:pt x="6609753" y="2590800"/>
                  </a:lnTo>
                  <a:lnTo>
                    <a:pt x="6552565" y="2628900"/>
                  </a:lnTo>
                  <a:lnTo>
                    <a:pt x="6500711" y="2641600"/>
                  </a:lnTo>
                  <a:lnTo>
                    <a:pt x="6448260" y="2641600"/>
                  </a:lnTo>
                  <a:lnTo>
                    <a:pt x="6395580" y="2654300"/>
                  </a:lnTo>
                  <a:lnTo>
                    <a:pt x="6343015" y="2654300"/>
                  </a:lnTo>
                  <a:lnTo>
                    <a:pt x="6308890" y="2641600"/>
                  </a:lnTo>
                  <a:lnTo>
                    <a:pt x="6290157" y="2628900"/>
                  </a:lnTo>
                  <a:lnTo>
                    <a:pt x="6283642" y="2628900"/>
                  </a:lnTo>
                  <a:lnTo>
                    <a:pt x="6264046" y="2616200"/>
                  </a:lnTo>
                  <a:lnTo>
                    <a:pt x="6228842" y="2590800"/>
                  </a:lnTo>
                  <a:lnTo>
                    <a:pt x="6199733" y="2590800"/>
                  </a:lnTo>
                  <a:lnTo>
                    <a:pt x="6185103" y="2578100"/>
                  </a:lnTo>
                  <a:lnTo>
                    <a:pt x="6171692" y="2578100"/>
                  </a:lnTo>
                  <a:lnTo>
                    <a:pt x="6142164" y="2552700"/>
                  </a:lnTo>
                  <a:lnTo>
                    <a:pt x="6118060" y="2527300"/>
                  </a:lnTo>
                  <a:lnTo>
                    <a:pt x="6096965" y="2489200"/>
                  </a:lnTo>
                  <a:lnTo>
                    <a:pt x="6076442" y="2463800"/>
                  </a:lnTo>
                  <a:lnTo>
                    <a:pt x="6063335" y="2438400"/>
                  </a:lnTo>
                  <a:lnTo>
                    <a:pt x="6055106" y="2400300"/>
                  </a:lnTo>
                  <a:lnTo>
                    <a:pt x="6048006" y="2374900"/>
                  </a:lnTo>
                  <a:lnTo>
                    <a:pt x="6038342" y="2349500"/>
                  </a:lnTo>
                  <a:lnTo>
                    <a:pt x="6022213" y="2311400"/>
                  </a:lnTo>
                  <a:lnTo>
                    <a:pt x="6010440" y="2286000"/>
                  </a:lnTo>
                  <a:lnTo>
                    <a:pt x="6005563" y="2278291"/>
                  </a:lnTo>
                  <a:lnTo>
                    <a:pt x="6005563" y="2311400"/>
                  </a:lnTo>
                  <a:lnTo>
                    <a:pt x="6005373" y="2311400"/>
                  </a:lnTo>
                  <a:lnTo>
                    <a:pt x="6003836" y="2298941"/>
                  </a:lnTo>
                  <a:lnTo>
                    <a:pt x="6005563" y="2311400"/>
                  </a:lnTo>
                  <a:lnTo>
                    <a:pt x="6005563" y="2278291"/>
                  </a:lnTo>
                  <a:lnTo>
                    <a:pt x="6002413" y="2273300"/>
                  </a:lnTo>
                  <a:lnTo>
                    <a:pt x="5997600" y="2260600"/>
                  </a:lnTo>
                  <a:lnTo>
                    <a:pt x="5995403" y="2260600"/>
                  </a:lnTo>
                  <a:lnTo>
                    <a:pt x="5995289" y="2271280"/>
                  </a:lnTo>
                  <a:lnTo>
                    <a:pt x="5995873" y="2273300"/>
                  </a:lnTo>
                  <a:lnTo>
                    <a:pt x="5996597" y="2273300"/>
                  </a:lnTo>
                  <a:lnTo>
                    <a:pt x="5997765" y="2279840"/>
                  </a:lnTo>
                  <a:lnTo>
                    <a:pt x="5999543" y="2286000"/>
                  </a:lnTo>
                  <a:lnTo>
                    <a:pt x="6003798" y="2298700"/>
                  </a:lnTo>
                  <a:lnTo>
                    <a:pt x="6001448" y="2298700"/>
                  </a:lnTo>
                  <a:lnTo>
                    <a:pt x="5998857" y="2286000"/>
                  </a:lnTo>
                  <a:lnTo>
                    <a:pt x="5997765" y="2279840"/>
                  </a:lnTo>
                  <a:lnTo>
                    <a:pt x="5995873" y="2273300"/>
                  </a:lnTo>
                  <a:lnTo>
                    <a:pt x="5995263" y="2273300"/>
                  </a:lnTo>
                  <a:lnTo>
                    <a:pt x="5995289" y="2271280"/>
                  </a:lnTo>
                  <a:lnTo>
                    <a:pt x="5992190" y="2260600"/>
                  </a:lnTo>
                  <a:lnTo>
                    <a:pt x="5981192" y="2235200"/>
                  </a:lnTo>
                  <a:lnTo>
                    <a:pt x="5964479" y="2197100"/>
                  </a:lnTo>
                  <a:lnTo>
                    <a:pt x="5941136" y="2171700"/>
                  </a:lnTo>
                  <a:lnTo>
                    <a:pt x="5918771" y="2146300"/>
                  </a:lnTo>
                  <a:lnTo>
                    <a:pt x="5904992" y="2120900"/>
                  </a:lnTo>
                  <a:lnTo>
                    <a:pt x="5900940" y="2095500"/>
                  </a:lnTo>
                  <a:lnTo>
                    <a:pt x="5896902" y="2070100"/>
                  </a:lnTo>
                  <a:lnTo>
                    <a:pt x="5893308" y="2032000"/>
                  </a:lnTo>
                  <a:lnTo>
                    <a:pt x="5892101" y="2019300"/>
                  </a:lnTo>
                  <a:lnTo>
                    <a:pt x="5889676" y="1968500"/>
                  </a:lnTo>
                  <a:lnTo>
                    <a:pt x="5888736" y="1917700"/>
                  </a:lnTo>
                  <a:lnTo>
                    <a:pt x="5888406" y="1879600"/>
                  </a:lnTo>
                  <a:lnTo>
                    <a:pt x="5887758" y="1828800"/>
                  </a:lnTo>
                  <a:lnTo>
                    <a:pt x="5885942" y="1778000"/>
                  </a:lnTo>
                  <a:lnTo>
                    <a:pt x="5881560" y="1752600"/>
                  </a:lnTo>
                  <a:lnTo>
                    <a:pt x="5877458" y="1739900"/>
                  </a:lnTo>
                  <a:lnTo>
                    <a:pt x="5872823" y="1714500"/>
                  </a:lnTo>
                  <a:lnTo>
                    <a:pt x="5866892" y="1701800"/>
                  </a:lnTo>
                  <a:lnTo>
                    <a:pt x="5850674" y="1663700"/>
                  </a:lnTo>
                  <a:lnTo>
                    <a:pt x="5832830" y="1625600"/>
                  </a:lnTo>
                  <a:lnTo>
                    <a:pt x="5812968" y="1600200"/>
                  </a:lnTo>
                  <a:lnTo>
                    <a:pt x="5790692" y="1562100"/>
                  </a:lnTo>
                  <a:lnTo>
                    <a:pt x="5778690" y="1562100"/>
                  </a:lnTo>
                  <a:lnTo>
                    <a:pt x="5749163" y="1536700"/>
                  </a:lnTo>
                  <a:lnTo>
                    <a:pt x="5711825" y="1511300"/>
                  </a:lnTo>
                  <a:lnTo>
                    <a:pt x="5676392" y="1485900"/>
                  </a:lnTo>
                  <a:lnTo>
                    <a:pt x="5653608" y="1485900"/>
                  </a:lnTo>
                  <a:lnTo>
                    <a:pt x="5629808" y="1473200"/>
                  </a:lnTo>
                  <a:lnTo>
                    <a:pt x="5529237" y="1473200"/>
                  </a:lnTo>
                  <a:lnTo>
                    <a:pt x="5477319" y="1460500"/>
                  </a:lnTo>
                  <a:lnTo>
                    <a:pt x="5113566" y="1460500"/>
                  </a:lnTo>
                  <a:lnTo>
                    <a:pt x="5061597" y="1447800"/>
                  </a:lnTo>
                  <a:lnTo>
                    <a:pt x="5009642" y="1447800"/>
                  </a:lnTo>
                  <a:lnTo>
                    <a:pt x="4965598" y="1460500"/>
                  </a:lnTo>
                  <a:lnTo>
                    <a:pt x="4942979" y="1473200"/>
                  </a:lnTo>
                  <a:lnTo>
                    <a:pt x="4929035" y="1473200"/>
                  </a:lnTo>
                  <a:lnTo>
                    <a:pt x="4911052" y="1485900"/>
                  </a:lnTo>
                  <a:lnTo>
                    <a:pt x="4876292" y="1511300"/>
                  </a:lnTo>
                  <a:lnTo>
                    <a:pt x="4849711" y="1524000"/>
                  </a:lnTo>
                  <a:lnTo>
                    <a:pt x="4820958" y="1536700"/>
                  </a:lnTo>
                  <a:lnTo>
                    <a:pt x="4791329" y="1536700"/>
                  </a:lnTo>
                  <a:lnTo>
                    <a:pt x="4762119" y="1549400"/>
                  </a:lnTo>
                  <a:lnTo>
                    <a:pt x="4748784" y="1562100"/>
                  </a:lnTo>
                  <a:lnTo>
                    <a:pt x="4739678" y="1574800"/>
                  </a:lnTo>
                  <a:lnTo>
                    <a:pt x="4732274" y="1587500"/>
                  </a:lnTo>
                  <a:lnTo>
                    <a:pt x="4724019" y="1600200"/>
                  </a:lnTo>
                  <a:lnTo>
                    <a:pt x="4685919" y="1663700"/>
                  </a:lnTo>
                  <a:lnTo>
                    <a:pt x="4648098" y="1714500"/>
                  </a:lnTo>
                  <a:lnTo>
                    <a:pt x="4629086" y="1752600"/>
                  </a:lnTo>
                  <a:lnTo>
                    <a:pt x="4609719" y="1778000"/>
                  </a:lnTo>
                  <a:lnTo>
                    <a:pt x="4593145" y="1803400"/>
                  </a:lnTo>
                  <a:lnTo>
                    <a:pt x="4563046" y="1841500"/>
                  </a:lnTo>
                  <a:lnTo>
                    <a:pt x="4532452" y="1879600"/>
                  </a:lnTo>
                  <a:lnTo>
                    <a:pt x="4514469" y="1905000"/>
                  </a:lnTo>
                  <a:lnTo>
                    <a:pt x="4508043" y="1930400"/>
                  </a:lnTo>
                  <a:lnTo>
                    <a:pt x="4503458" y="1943100"/>
                  </a:lnTo>
                  <a:lnTo>
                    <a:pt x="4499622" y="1968500"/>
                  </a:lnTo>
                  <a:lnTo>
                    <a:pt x="4495419" y="1981200"/>
                  </a:lnTo>
                  <a:lnTo>
                    <a:pt x="4461764" y="2006600"/>
                  </a:lnTo>
                  <a:lnTo>
                    <a:pt x="4441012" y="2019300"/>
                  </a:lnTo>
                  <a:lnTo>
                    <a:pt x="4430700" y="2031911"/>
                  </a:lnTo>
                  <a:lnTo>
                    <a:pt x="4435970" y="2019300"/>
                  </a:lnTo>
                  <a:lnTo>
                    <a:pt x="4432973" y="2019300"/>
                  </a:lnTo>
                  <a:lnTo>
                    <a:pt x="4413364" y="2032000"/>
                  </a:lnTo>
                  <a:lnTo>
                    <a:pt x="4381119" y="2044700"/>
                  </a:lnTo>
                  <a:lnTo>
                    <a:pt x="4366730" y="2057400"/>
                  </a:lnTo>
                  <a:lnTo>
                    <a:pt x="4353344" y="2070100"/>
                  </a:lnTo>
                  <a:lnTo>
                    <a:pt x="4339552" y="2070100"/>
                  </a:lnTo>
                  <a:lnTo>
                    <a:pt x="4323969" y="2082800"/>
                  </a:lnTo>
                  <a:lnTo>
                    <a:pt x="4273512" y="2082800"/>
                  </a:lnTo>
                  <a:lnTo>
                    <a:pt x="4222813" y="2095500"/>
                  </a:lnTo>
                  <a:lnTo>
                    <a:pt x="4019169" y="2095500"/>
                  </a:lnTo>
                  <a:lnTo>
                    <a:pt x="3984066" y="2082800"/>
                  </a:lnTo>
                  <a:lnTo>
                    <a:pt x="3959009" y="2082800"/>
                  </a:lnTo>
                  <a:lnTo>
                    <a:pt x="3904869" y="2044700"/>
                  </a:lnTo>
                  <a:lnTo>
                    <a:pt x="3851757" y="1993900"/>
                  </a:lnTo>
                  <a:lnTo>
                    <a:pt x="3828478" y="1955800"/>
                  </a:lnTo>
                  <a:lnTo>
                    <a:pt x="3809619" y="1930400"/>
                  </a:lnTo>
                  <a:lnTo>
                    <a:pt x="3793096" y="1892300"/>
                  </a:lnTo>
                  <a:lnTo>
                    <a:pt x="3786098" y="1816100"/>
                  </a:lnTo>
                  <a:lnTo>
                    <a:pt x="3782009" y="1765300"/>
                  </a:lnTo>
                  <a:lnTo>
                    <a:pt x="3778250" y="1714500"/>
                  </a:lnTo>
                  <a:lnTo>
                    <a:pt x="3774744" y="1676400"/>
                  </a:lnTo>
                  <a:lnTo>
                    <a:pt x="3771442" y="1625600"/>
                  </a:lnTo>
                  <a:lnTo>
                    <a:pt x="3768280" y="1574800"/>
                  </a:lnTo>
                  <a:lnTo>
                    <a:pt x="3762133" y="1473200"/>
                  </a:lnTo>
                  <a:lnTo>
                    <a:pt x="3759035" y="1422400"/>
                  </a:lnTo>
                  <a:lnTo>
                    <a:pt x="3757422" y="1397000"/>
                  </a:lnTo>
                  <a:lnTo>
                    <a:pt x="3755821" y="1371600"/>
                  </a:lnTo>
                  <a:lnTo>
                    <a:pt x="3752469" y="1320800"/>
                  </a:lnTo>
                  <a:lnTo>
                    <a:pt x="3676269" y="1092200"/>
                  </a:lnTo>
                  <a:lnTo>
                    <a:pt x="3662807" y="1041400"/>
                  </a:lnTo>
                  <a:lnTo>
                    <a:pt x="3648113" y="1003300"/>
                  </a:lnTo>
                  <a:lnTo>
                    <a:pt x="3628453" y="952500"/>
                  </a:lnTo>
                  <a:lnTo>
                    <a:pt x="3600069" y="914400"/>
                  </a:lnTo>
                  <a:lnTo>
                    <a:pt x="3586810" y="901700"/>
                  </a:lnTo>
                  <a:lnTo>
                    <a:pt x="3572052" y="901700"/>
                  </a:lnTo>
                  <a:lnTo>
                    <a:pt x="3557016" y="889000"/>
                  </a:lnTo>
                  <a:lnTo>
                    <a:pt x="3542919" y="876300"/>
                  </a:lnTo>
                  <a:lnTo>
                    <a:pt x="3527933" y="863600"/>
                  </a:lnTo>
                  <a:lnTo>
                    <a:pt x="3513721" y="850900"/>
                  </a:lnTo>
                  <a:lnTo>
                    <a:pt x="3499815" y="838200"/>
                  </a:lnTo>
                  <a:lnTo>
                    <a:pt x="3485769" y="825500"/>
                  </a:lnTo>
                  <a:lnTo>
                    <a:pt x="3471329" y="812800"/>
                  </a:lnTo>
                  <a:lnTo>
                    <a:pt x="3442525" y="812800"/>
                  </a:lnTo>
                  <a:lnTo>
                    <a:pt x="3428746" y="800100"/>
                  </a:lnTo>
                  <a:lnTo>
                    <a:pt x="3395408" y="787400"/>
                  </a:lnTo>
                  <a:lnTo>
                    <a:pt x="3374161" y="762000"/>
                  </a:lnTo>
                  <a:lnTo>
                    <a:pt x="3351619" y="762000"/>
                  </a:lnTo>
                  <a:lnTo>
                    <a:pt x="3314446" y="749300"/>
                  </a:lnTo>
                  <a:lnTo>
                    <a:pt x="3268865" y="736600"/>
                  </a:lnTo>
                  <a:lnTo>
                    <a:pt x="3131591" y="736600"/>
                  </a:lnTo>
                  <a:lnTo>
                    <a:pt x="3085846" y="723900"/>
                  </a:lnTo>
                  <a:lnTo>
                    <a:pt x="3048724" y="736600"/>
                  </a:lnTo>
                  <a:lnTo>
                    <a:pt x="3029686" y="749300"/>
                  </a:lnTo>
                  <a:lnTo>
                    <a:pt x="3015869" y="749300"/>
                  </a:lnTo>
                  <a:lnTo>
                    <a:pt x="2994418" y="762000"/>
                  </a:lnTo>
                  <a:lnTo>
                    <a:pt x="2952496" y="787400"/>
                  </a:lnTo>
                  <a:lnTo>
                    <a:pt x="2904591" y="800100"/>
                  </a:lnTo>
                  <a:lnTo>
                    <a:pt x="2867825" y="812800"/>
                  </a:lnTo>
                  <a:lnTo>
                    <a:pt x="2835960" y="825500"/>
                  </a:lnTo>
                  <a:lnTo>
                    <a:pt x="2802763" y="838200"/>
                  </a:lnTo>
                  <a:lnTo>
                    <a:pt x="2761996" y="863600"/>
                  </a:lnTo>
                  <a:lnTo>
                    <a:pt x="2746464" y="876300"/>
                  </a:lnTo>
                  <a:lnTo>
                    <a:pt x="2732316" y="889000"/>
                  </a:lnTo>
                  <a:lnTo>
                    <a:pt x="2718714" y="901700"/>
                  </a:lnTo>
                  <a:lnTo>
                    <a:pt x="2704846" y="914400"/>
                  </a:lnTo>
                  <a:lnTo>
                    <a:pt x="2647696" y="939800"/>
                  </a:lnTo>
                  <a:lnTo>
                    <a:pt x="2630665" y="952500"/>
                  </a:lnTo>
                  <a:lnTo>
                    <a:pt x="2616682" y="965200"/>
                  </a:lnTo>
                  <a:lnTo>
                    <a:pt x="2603919" y="977900"/>
                  </a:lnTo>
                  <a:lnTo>
                    <a:pt x="2590546" y="990600"/>
                  </a:lnTo>
                  <a:lnTo>
                    <a:pt x="2561640" y="1028700"/>
                  </a:lnTo>
                  <a:lnTo>
                    <a:pt x="2532532" y="1054100"/>
                  </a:lnTo>
                  <a:lnTo>
                    <a:pt x="2503855" y="1079500"/>
                  </a:lnTo>
                  <a:lnTo>
                    <a:pt x="2476246" y="1104900"/>
                  </a:lnTo>
                  <a:lnTo>
                    <a:pt x="2465933" y="1117600"/>
                  </a:lnTo>
                  <a:lnTo>
                    <a:pt x="2457005" y="1143000"/>
                  </a:lnTo>
                  <a:lnTo>
                    <a:pt x="2448166" y="1155700"/>
                  </a:lnTo>
                  <a:lnTo>
                    <a:pt x="2438146" y="1168400"/>
                  </a:lnTo>
                  <a:lnTo>
                    <a:pt x="2408847" y="1193800"/>
                  </a:lnTo>
                  <a:lnTo>
                    <a:pt x="2384895" y="1219200"/>
                  </a:lnTo>
                  <a:lnTo>
                    <a:pt x="2358987" y="1244600"/>
                  </a:lnTo>
                  <a:lnTo>
                    <a:pt x="2323846" y="1257300"/>
                  </a:lnTo>
                  <a:lnTo>
                    <a:pt x="2286889" y="1282700"/>
                  </a:lnTo>
                  <a:lnTo>
                    <a:pt x="2235543" y="1320800"/>
                  </a:lnTo>
                  <a:lnTo>
                    <a:pt x="2180717" y="1358900"/>
                  </a:lnTo>
                  <a:lnTo>
                    <a:pt x="2133346" y="1371600"/>
                  </a:lnTo>
                  <a:lnTo>
                    <a:pt x="2105266" y="1384300"/>
                  </a:lnTo>
                  <a:lnTo>
                    <a:pt x="2076678" y="1384300"/>
                  </a:lnTo>
                  <a:lnTo>
                    <a:pt x="2047887" y="1397000"/>
                  </a:lnTo>
                  <a:lnTo>
                    <a:pt x="2019173" y="1397000"/>
                  </a:lnTo>
                  <a:lnTo>
                    <a:pt x="1987219" y="1384300"/>
                  </a:lnTo>
                  <a:lnTo>
                    <a:pt x="1948484" y="1371600"/>
                  </a:lnTo>
                  <a:lnTo>
                    <a:pt x="1911756" y="1358900"/>
                  </a:lnTo>
                  <a:lnTo>
                    <a:pt x="1885823" y="1333500"/>
                  </a:lnTo>
                  <a:lnTo>
                    <a:pt x="1877733" y="1320800"/>
                  </a:lnTo>
                  <a:lnTo>
                    <a:pt x="1873338" y="1308100"/>
                  </a:lnTo>
                  <a:lnTo>
                    <a:pt x="1870417" y="1295400"/>
                  </a:lnTo>
                  <a:lnTo>
                    <a:pt x="1866773" y="1282700"/>
                  </a:lnTo>
                  <a:lnTo>
                    <a:pt x="1859546" y="1270000"/>
                  </a:lnTo>
                  <a:lnTo>
                    <a:pt x="1849767" y="1257300"/>
                  </a:lnTo>
                  <a:lnTo>
                    <a:pt x="1838960" y="1231900"/>
                  </a:lnTo>
                  <a:lnTo>
                    <a:pt x="1828673" y="1219200"/>
                  </a:lnTo>
                  <a:lnTo>
                    <a:pt x="1714373" y="1054100"/>
                  </a:lnTo>
                  <a:lnTo>
                    <a:pt x="1694624" y="1028700"/>
                  </a:lnTo>
                  <a:lnTo>
                    <a:pt x="1674406" y="990600"/>
                  </a:lnTo>
                  <a:lnTo>
                    <a:pt x="1655127" y="965200"/>
                  </a:lnTo>
                  <a:lnTo>
                    <a:pt x="1638173" y="939800"/>
                  </a:lnTo>
                  <a:lnTo>
                    <a:pt x="1626552" y="901700"/>
                  </a:lnTo>
                  <a:lnTo>
                    <a:pt x="1614690" y="838200"/>
                  </a:lnTo>
                  <a:lnTo>
                    <a:pt x="1605038" y="774700"/>
                  </a:lnTo>
                  <a:lnTo>
                    <a:pt x="1600073" y="749300"/>
                  </a:lnTo>
                  <a:lnTo>
                    <a:pt x="1582204" y="698500"/>
                  </a:lnTo>
                  <a:lnTo>
                    <a:pt x="1572272" y="673100"/>
                  </a:lnTo>
                  <a:lnTo>
                    <a:pt x="1565871" y="660400"/>
                  </a:lnTo>
                  <a:lnTo>
                    <a:pt x="1558607" y="647700"/>
                  </a:lnTo>
                  <a:lnTo>
                    <a:pt x="1546072" y="622300"/>
                  </a:lnTo>
                  <a:lnTo>
                    <a:pt x="1523873" y="596900"/>
                  </a:lnTo>
                  <a:lnTo>
                    <a:pt x="1517065" y="584200"/>
                  </a:lnTo>
                  <a:lnTo>
                    <a:pt x="1512531" y="571500"/>
                  </a:lnTo>
                  <a:lnTo>
                    <a:pt x="1508899" y="546100"/>
                  </a:lnTo>
                  <a:lnTo>
                    <a:pt x="1504823" y="533400"/>
                  </a:lnTo>
                  <a:lnTo>
                    <a:pt x="1466723" y="419100"/>
                  </a:lnTo>
                  <a:lnTo>
                    <a:pt x="1451825" y="393700"/>
                  </a:lnTo>
                  <a:lnTo>
                    <a:pt x="1431518" y="368300"/>
                  </a:lnTo>
                  <a:lnTo>
                    <a:pt x="1409763" y="342900"/>
                  </a:lnTo>
                  <a:lnTo>
                    <a:pt x="1390523" y="304800"/>
                  </a:lnTo>
                  <a:lnTo>
                    <a:pt x="1384312" y="292100"/>
                  </a:lnTo>
                  <a:lnTo>
                    <a:pt x="1379702" y="279400"/>
                  </a:lnTo>
                  <a:lnTo>
                    <a:pt x="1375752" y="266700"/>
                  </a:lnTo>
                  <a:lnTo>
                    <a:pt x="1371473" y="254000"/>
                  </a:lnTo>
                  <a:lnTo>
                    <a:pt x="1338516" y="215900"/>
                  </a:lnTo>
                  <a:lnTo>
                    <a:pt x="1321574" y="203200"/>
                  </a:lnTo>
                  <a:lnTo>
                    <a:pt x="1311579" y="190500"/>
                  </a:lnTo>
                  <a:lnTo>
                    <a:pt x="1299476" y="177800"/>
                  </a:lnTo>
                  <a:lnTo>
                    <a:pt x="1276223" y="139700"/>
                  </a:lnTo>
                  <a:lnTo>
                    <a:pt x="1259700" y="101600"/>
                  </a:lnTo>
                  <a:lnTo>
                    <a:pt x="1244879" y="76200"/>
                  </a:lnTo>
                  <a:lnTo>
                    <a:pt x="1226680" y="38100"/>
                  </a:lnTo>
                  <a:lnTo>
                    <a:pt x="1200023" y="25400"/>
                  </a:lnTo>
                  <a:lnTo>
                    <a:pt x="876173" y="0"/>
                  </a:lnTo>
                  <a:lnTo>
                    <a:pt x="842048" y="12700"/>
                  </a:lnTo>
                  <a:lnTo>
                    <a:pt x="823302" y="25400"/>
                  </a:lnTo>
                  <a:lnTo>
                    <a:pt x="816686" y="25400"/>
                  </a:lnTo>
                  <a:lnTo>
                    <a:pt x="797077" y="38100"/>
                  </a:lnTo>
                  <a:lnTo>
                    <a:pt x="761873" y="63500"/>
                  </a:lnTo>
                  <a:lnTo>
                    <a:pt x="747915" y="63500"/>
                  </a:lnTo>
                  <a:lnTo>
                    <a:pt x="718731" y="76200"/>
                  </a:lnTo>
                  <a:lnTo>
                    <a:pt x="704723" y="76200"/>
                  </a:lnTo>
                  <a:lnTo>
                    <a:pt x="690054" y="88900"/>
                  </a:lnTo>
                  <a:lnTo>
                    <a:pt x="662355" y="114300"/>
                  </a:lnTo>
                  <a:lnTo>
                    <a:pt x="647700" y="114300"/>
                  </a:lnTo>
                  <a:lnTo>
                    <a:pt x="633742" y="127000"/>
                  </a:lnTo>
                  <a:lnTo>
                    <a:pt x="604710" y="127000"/>
                  </a:lnTo>
                  <a:lnTo>
                    <a:pt x="590550" y="139700"/>
                  </a:lnTo>
                  <a:lnTo>
                    <a:pt x="571169" y="152400"/>
                  </a:lnTo>
                  <a:lnTo>
                    <a:pt x="552157" y="152400"/>
                  </a:lnTo>
                  <a:lnTo>
                    <a:pt x="514350" y="177800"/>
                  </a:lnTo>
                  <a:lnTo>
                    <a:pt x="422617" y="228600"/>
                  </a:lnTo>
                  <a:lnTo>
                    <a:pt x="380009" y="266700"/>
                  </a:lnTo>
                  <a:lnTo>
                    <a:pt x="342900" y="304800"/>
                  </a:lnTo>
                  <a:lnTo>
                    <a:pt x="332511" y="317500"/>
                  </a:lnTo>
                  <a:lnTo>
                    <a:pt x="323075" y="342900"/>
                  </a:lnTo>
                  <a:lnTo>
                    <a:pt x="314032" y="355600"/>
                  </a:lnTo>
                  <a:lnTo>
                    <a:pt x="304800" y="368300"/>
                  </a:lnTo>
                  <a:lnTo>
                    <a:pt x="247650" y="381000"/>
                  </a:lnTo>
                  <a:lnTo>
                    <a:pt x="214388" y="406400"/>
                  </a:lnTo>
                  <a:lnTo>
                    <a:pt x="187871" y="457200"/>
                  </a:lnTo>
                  <a:lnTo>
                    <a:pt x="167436" y="508000"/>
                  </a:lnTo>
                  <a:lnTo>
                    <a:pt x="152400" y="558800"/>
                  </a:lnTo>
                  <a:lnTo>
                    <a:pt x="128168" y="584200"/>
                  </a:lnTo>
                  <a:lnTo>
                    <a:pt x="73863" y="635000"/>
                  </a:lnTo>
                  <a:lnTo>
                    <a:pt x="57150" y="673100"/>
                  </a:lnTo>
                  <a:lnTo>
                    <a:pt x="44234" y="723900"/>
                  </a:lnTo>
                  <a:lnTo>
                    <a:pt x="40690" y="762000"/>
                  </a:lnTo>
                  <a:lnTo>
                    <a:pt x="38100" y="787400"/>
                  </a:lnTo>
                  <a:lnTo>
                    <a:pt x="37769" y="812800"/>
                  </a:lnTo>
                  <a:lnTo>
                    <a:pt x="39624" y="850900"/>
                  </a:lnTo>
                  <a:lnTo>
                    <a:pt x="40703" y="876300"/>
                  </a:lnTo>
                  <a:lnTo>
                    <a:pt x="38100" y="901700"/>
                  </a:lnTo>
                  <a:lnTo>
                    <a:pt x="32994" y="914400"/>
                  </a:lnTo>
                  <a:lnTo>
                    <a:pt x="27000" y="927100"/>
                  </a:lnTo>
                  <a:lnTo>
                    <a:pt x="21793" y="939800"/>
                  </a:lnTo>
                  <a:lnTo>
                    <a:pt x="16141" y="1003300"/>
                  </a:lnTo>
                  <a:lnTo>
                    <a:pt x="13677" y="1054100"/>
                  </a:lnTo>
                  <a:lnTo>
                    <a:pt x="11595" y="1104900"/>
                  </a:lnTo>
                  <a:lnTo>
                    <a:pt x="9817" y="1155700"/>
                  </a:lnTo>
                  <a:lnTo>
                    <a:pt x="8267" y="1206500"/>
                  </a:lnTo>
                  <a:lnTo>
                    <a:pt x="6896" y="1257300"/>
                  </a:lnTo>
                  <a:lnTo>
                    <a:pt x="4343" y="1358900"/>
                  </a:lnTo>
                  <a:lnTo>
                    <a:pt x="3035" y="1409700"/>
                  </a:lnTo>
                  <a:lnTo>
                    <a:pt x="1612" y="1460500"/>
                  </a:lnTo>
                  <a:lnTo>
                    <a:pt x="0" y="1511300"/>
                  </a:lnTo>
                  <a:lnTo>
                    <a:pt x="11112" y="1536700"/>
                  </a:lnTo>
                  <a:lnTo>
                    <a:pt x="18999" y="1562100"/>
                  </a:lnTo>
                  <a:lnTo>
                    <a:pt x="24345" y="1587500"/>
                  </a:lnTo>
                  <a:lnTo>
                    <a:pt x="27825" y="1600200"/>
                  </a:lnTo>
                  <a:lnTo>
                    <a:pt x="30124" y="1612900"/>
                  </a:lnTo>
                  <a:lnTo>
                    <a:pt x="31927" y="1625600"/>
                  </a:lnTo>
                  <a:lnTo>
                    <a:pt x="33896" y="1651000"/>
                  </a:lnTo>
                  <a:lnTo>
                    <a:pt x="36715" y="1676400"/>
                  </a:lnTo>
                  <a:lnTo>
                    <a:pt x="41084" y="1714500"/>
                  </a:lnTo>
                  <a:lnTo>
                    <a:pt x="47663" y="1765300"/>
                  </a:lnTo>
                  <a:lnTo>
                    <a:pt x="57150" y="1828800"/>
                  </a:lnTo>
                  <a:lnTo>
                    <a:pt x="133350" y="2057400"/>
                  </a:lnTo>
                  <a:lnTo>
                    <a:pt x="157975" y="2108200"/>
                  </a:lnTo>
                  <a:lnTo>
                    <a:pt x="211226" y="2146300"/>
                  </a:lnTo>
                  <a:lnTo>
                    <a:pt x="247650" y="2197100"/>
                  </a:lnTo>
                  <a:lnTo>
                    <a:pt x="253974" y="2209800"/>
                  </a:lnTo>
                  <a:lnTo>
                    <a:pt x="257365" y="2222500"/>
                  </a:lnTo>
                  <a:lnTo>
                    <a:pt x="260642" y="2235200"/>
                  </a:lnTo>
                  <a:lnTo>
                    <a:pt x="266700" y="2247900"/>
                  </a:lnTo>
                  <a:lnTo>
                    <a:pt x="279209" y="2273300"/>
                  </a:lnTo>
                  <a:lnTo>
                    <a:pt x="293700" y="2286000"/>
                  </a:lnTo>
                  <a:lnTo>
                    <a:pt x="308991" y="2298725"/>
                  </a:lnTo>
                  <a:lnTo>
                    <a:pt x="323850" y="2311400"/>
                  </a:lnTo>
                  <a:lnTo>
                    <a:pt x="353275" y="2311400"/>
                  </a:lnTo>
                  <a:lnTo>
                    <a:pt x="367665" y="2324100"/>
                  </a:lnTo>
                  <a:lnTo>
                    <a:pt x="381000" y="2324100"/>
                  </a:lnTo>
                  <a:lnTo>
                    <a:pt x="396671" y="2336800"/>
                  </a:lnTo>
                  <a:lnTo>
                    <a:pt x="410806" y="2349500"/>
                  </a:lnTo>
                  <a:lnTo>
                    <a:pt x="424319" y="2374900"/>
                  </a:lnTo>
                  <a:lnTo>
                    <a:pt x="438150" y="2387600"/>
                  </a:lnTo>
                  <a:lnTo>
                    <a:pt x="451192" y="2400300"/>
                  </a:lnTo>
                  <a:lnTo>
                    <a:pt x="465620" y="2400300"/>
                  </a:lnTo>
                  <a:lnTo>
                    <a:pt x="480593" y="2413000"/>
                  </a:lnTo>
                  <a:lnTo>
                    <a:pt x="495300" y="2425700"/>
                  </a:lnTo>
                  <a:lnTo>
                    <a:pt x="524903" y="2438400"/>
                  </a:lnTo>
                  <a:lnTo>
                    <a:pt x="555205" y="2463800"/>
                  </a:lnTo>
                  <a:lnTo>
                    <a:pt x="609600" y="2501900"/>
                  </a:lnTo>
                  <a:lnTo>
                    <a:pt x="641692" y="2552700"/>
                  </a:lnTo>
                  <a:lnTo>
                    <a:pt x="653783" y="2590800"/>
                  </a:lnTo>
                  <a:lnTo>
                    <a:pt x="666750" y="2616200"/>
                  </a:lnTo>
                  <a:lnTo>
                    <a:pt x="738479" y="2654300"/>
                  </a:lnTo>
                  <a:lnTo>
                    <a:pt x="761873" y="2667000"/>
                  </a:lnTo>
                  <a:lnTo>
                    <a:pt x="795413" y="2692400"/>
                  </a:lnTo>
                  <a:lnTo>
                    <a:pt x="861377" y="2743200"/>
                  </a:lnTo>
                  <a:lnTo>
                    <a:pt x="895223" y="2768600"/>
                  </a:lnTo>
                  <a:lnTo>
                    <a:pt x="913676" y="2781300"/>
                  </a:lnTo>
                  <a:lnTo>
                    <a:pt x="932789" y="2781300"/>
                  </a:lnTo>
                  <a:lnTo>
                    <a:pt x="971423" y="2806700"/>
                  </a:lnTo>
                  <a:lnTo>
                    <a:pt x="1012990" y="2832100"/>
                  </a:lnTo>
                  <a:lnTo>
                    <a:pt x="1051369" y="2857500"/>
                  </a:lnTo>
                  <a:lnTo>
                    <a:pt x="1088009" y="2895600"/>
                  </a:lnTo>
                  <a:lnTo>
                    <a:pt x="1124369" y="2921000"/>
                  </a:lnTo>
                  <a:lnTo>
                    <a:pt x="1161923" y="2959100"/>
                  </a:lnTo>
                  <a:lnTo>
                    <a:pt x="1194866" y="2984500"/>
                  </a:lnTo>
                  <a:lnTo>
                    <a:pt x="1211554" y="2984500"/>
                  </a:lnTo>
                  <a:lnTo>
                    <a:pt x="1219073" y="2997200"/>
                  </a:lnTo>
                  <a:lnTo>
                    <a:pt x="1224457" y="2997200"/>
                  </a:lnTo>
                  <a:lnTo>
                    <a:pt x="1234795" y="3022600"/>
                  </a:lnTo>
                  <a:lnTo>
                    <a:pt x="1257173" y="3048000"/>
                  </a:lnTo>
                  <a:lnTo>
                    <a:pt x="1269504" y="3060700"/>
                  </a:lnTo>
                  <a:lnTo>
                    <a:pt x="1299603" y="3086100"/>
                  </a:lnTo>
                  <a:lnTo>
                    <a:pt x="1337056" y="3111500"/>
                  </a:lnTo>
                  <a:lnTo>
                    <a:pt x="1371473" y="3124200"/>
                  </a:lnTo>
                  <a:lnTo>
                    <a:pt x="1389951" y="3136900"/>
                  </a:lnTo>
                  <a:lnTo>
                    <a:pt x="1408811" y="3149600"/>
                  </a:lnTo>
                  <a:lnTo>
                    <a:pt x="1428051" y="3162300"/>
                  </a:lnTo>
                  <a:lnTo>
                    <a:pt x="1447673" y="3162300"/>
                  </a:lnTo>
                  <a:lnTo>
                    <a:pt x="1533017" y="3200400"/>
                  </a:lnTo>
                  <a:lnTo>
                    <a:pt x="1561973" y="3200400"/>
                  </a:lnTo>
                  <a:lnTo>
                    <a:pt x="1585798" y="3213100"/>
                  </a:lnTo>
                  <a:lnTo>
                    <a:pt x="1634032" y="3213100"/>
                  </a:lnTo>
                  <a:lnTo>
                    <a:pt x="1657223" y="3225800"/>
                  </a:lnTo>
                  <a:lnTo>
                    <a:pt x="1682102" y="3238500"/>
                  </a:lnTo>
                  <a:lnTo>
                    <a:pt x="1752473" y="3276600"/>
                  </a:lnTo>
                  <a:lnTo>
                    <a:pt x="1839099" y="3302000"/>
                  </a:lnTo>
                  <a:lnTo>
                    <a:pt x="1882076" y="3302000"/>
                  </a:lnTo>
                  <a:lnTo>
                    <a:pt x="1923923" y="3314700"/>
                  </a:lnTo>
                  <a:lnTo>
                    <a:pt x="1944738" y="3327400"/>
                  </a:lnTo>
                  <a:lnTo>
                    <a:pt x="1963585" y="3340100"/>
                  </a:lnTo>
                  <a:lnTo>
                    <a:pt x="1981657" y="3365500"/>
                  </a:lnTo>
                  <a:lnTo>
                    <a:pt x="2000123" y="3378200"/>
                  </a:lnTo>
                  <a:lnTo>
                    <a:pt x="2035683" y="3403600"/>
                  </a:lnTo>
                  <a:lnTo>
                    <a:pt x="2073630" y="3416300"/>
                  </a:lnTo>
                  <a:lnTo>
                    <a:pt x="2112899" y="3441700"/>
                  </a:lnTo>
                  <a:lnTo>
                    <a:pt x="2152396" y="3454400"/>
                  </a:lnTo>
                  <a:lnTo>
                    <a:pt x="2189403" y="3467100"/>
                  </a:lnTo>
                  <a:lnTo>
                    <a:pt x="2212873" y="3479800"/>
                  </a:lnTo>
                  <a:lnTo>
                    <a:pt x="2230501" y="3479800"/>
                  </a:lnTo>
                  <a:lnTo>
                    <a:pt x="2228316" y="3467100"/>
                  </a:lnTo>
                  <a:lnTo>
                    <a:pt x="2229053" y="3467100"/>
                  </a:lnTo>
                  <a:lnTo>
                    <a:pt x="2237676" y="3479800"/>
                  </a:lnTo>
                  <a:lnTo>
                    <a:pt x="2255621" y="3492500"/>
                  </a:lnTo>
                  <a:lnTo>
                    <a:pt x="2285746" y="3505200"/>
                  </a:lnTo>
                  <a:lnTo>
                    <a:pt x="2306688" y="3517900"/>
                  </a:lnTo>
                  <a:lnTo>
                    <a:pt x="2357463" y="3517900"/>
                  </a:lnTo>
                  <a:lnTo>
                    <a:pt x="2420010" y="3530600"/>
                  </a:lnTo>
                  <a:lnTo>
                    <a:pt x="2476246" y="3543300"/>
                  </a:lnTo>
                  <a:lnTo>
                    <a:pt x="2561818" y="3581400"/>
                  </a:lnTo>
                  <a:lnTo>
                    <a:pt x="2590546" y="3581400"/>
                  </a:lnTo>
                  <a:lnTo>
                    <a:pt x="2614206" y="3594100"/>
                  </a:lnTo>
                  <a:lnTo>
                    <a:pt x="2662123" y="3594100"/>
                  </a:lnTo>
                  <a:lnTo>
                    <a:pt x="2685796" y="3606800"/>
                  </a:lnTo>
                  <a:lnTo>
                    <a:pt x="2740672" y="3619500"/>
                  </a:lnTo>
                  <a:lnTo>
                    <a:pt x="2791993" y="3644900"/>
                  </a:lnTo>
                  <a:lnTo>
                    <a:pt x="2842590" y="3657600"/>
                  </a:lnTo>
                  <a:lnTo>
                    <a:pt x="2895346" y="3683000"/>
                  </a:lnTo>
                  <a:lnTo>
                    <a:pt x="2952775" y="3683000"/>
                  </a:lnTo>
                  <a:lnTo>
                    <a:pt x="2981388" y="3695700"/>
                  </a:lnTo>
                  <a:lnTo>
                    <a:pt x="3009646" y="3695700"/>
                  </a:lnTo>
                  <a:lnTo>
                    <a:pt x="3051911" y="3708400"/>
                  </a:lnTo>
                  <a:lnTo>
                    <a:pt x="3140608" y="3759200"/>
                  </a:lnTo>
                  <a:lnTo>
                    <a:pt x="3181096" y="3771900"/>
                  </a:lnTo>
                  <a:lnTo>
                    <a:pt x="3333496" y="3797300"/>
                  </a:lnTo>
                  <a:lnTo>
                    <a:pt x="3362706" y="3797300"/>
                  </a:lnTo>
                  <a:lnTo>
                    <a:pt x="3447796" y="3835400"/>
                  </a:lnTo>
                  <a:lnTo>
                    <a:pt x="3737673" y="3911600"/>
                  </a:lnTo>
                  <a:lnTo>
                    <a:pt x="3786809" y="3911600"/>
                  </a:lnTo>
                  <a:lnTo>
                    <a:pt x="3836187" y="3924300"/>
                  </a:lnTo>
                  <a:lnTo>
                    <a:pt x="3885819" y="3924300"/>
                  </a:lnTo>
                  <a:lnTo>
                    <a:pt x="3953433" y="3937000"/>
                  </a:lnTo>
                  <a:lnTo>
                    <a:pt x="4124795" y="3937000"/>
                  </a:lnTo>
                  <a:lnTo>
                    <a:pt x="4139768" y="3949700"/>
                  </a:lnTo>
                  <a:lnTo>
                    <a:pt x="4160774" y="3962400"/>
                  </a:lnTo>
                  <a:lnTo>
                    <a:pt x="4190619" y="3987800"/>
                  </a:lnTo>
                  <a:lnTo>
                    <a:pt x="4243540" y="3987800"/>
                  </a:lnTo>
                  <a:lnTo>
                    <a:pt x="4292651" y="4000500"/>
                  </a:lnTo>
                  <a:lnTo>
                    <a:pt x="4340060" y="4000500"/>
                  </a:lnTo>
                  <a:lnTo>
                    <a:pt x="4387888" y="4013200"/>
                  </a:lnTo>
                  <a:lnTo>
                    <a:pt x="4438269" y="4025900"/>
                  </a:lnTo>
                  <a:lnTo>
                    <a:pt x="4452645" y="4025900"/>
                  </a:lnTo>
                  <a:lnTo>
                    <a:pt x="4480966" y="4038600"/>
                  </a:lnTo>
                  <a:lnTo>
                    <a:pt x="4495419" y="4038600"/>
                  </a:lnTo>
                  <a:lnTo>
                    <a:pt x="4519066" y="4051300"/>
                  </a:lnTo>
                  <a:lnTo>
                    <a:pt x="4566793" y="4051300"/>
                  </a:lnTo>
                  <a:lnTo>
                    <a:pt x="4590669" y="4064000"/>
                  </a:lnTo>
                  <a:lnTo>
                    <a:pt x="4674336" y="4064000"/>
                  </a:lnTo>
                  <a:lnTo>
                    <a:pt x="4727308" y="4076700"/>
                  </a:lnTo>
                  <a:lnTo>
                    <a:pt x="4841430" y="4076700"/>
                  </a:lnTo>
                  <a:lnTo>
                    <a:pt x="4896917" y="4089400"/>
                  </a:lnTo>
                  <a:lnTo>
                    <a:pt x="4947577" y="4089400"/>
                  </a:lnTo>
                  <a:lnTo>
                    <a:pt x="4990592" y="4102100"/>
                  </a:lnTo>
                  <a:lnTo>
                    <a:pt x="5029009" y="4102100"/>
                  </a:lnTo>
                  <a:lnTo>
                    <a:pt x="5142992" y="4140200"/>
                  </a:lnTo>
                  <a:lnTo>
                    <a:pt x="5227472" y="4140200"/>
                  </a:lnTo>
                  <a:lnTo>
                    <a:pt x="5259806" y="4152900"/>
                  </a:lnTo>
                  <a:lnTo>
                    <a:pt x="5350078" y="4152900"/>
                  </a:lnTo>
                  <a:lnTo>
                    <a:pt x="5349773" y="4165600"/>
                  </a:lnTo>
                  <a:lnTo>
                    <a:pt x="5359501" y="4165600"/>
                  </a:lnTo>
                  <a:lnTo>
                    <a:pt x="5368163" y="4178300"/>
                  </a:lnTo>
                  <a:lnTo>
                    <a:pt x="5380456" y="4178300"/>
                  </a:lnTo>
                  <a:lnTo>
                    <a:pt x="5396966" y="4191000"/>
                  </a:lnTo>
                  <a:lnTo>
                    <a:pt x="5418226" y="4191000"/>
                  </a:lnTo>
                  <a:lnTo>
                    <a:pt x="5444820" y="4203700"/>
                  </a:lnTo>
                  <a:lnTo>
                    <a:pt x="5477281" y="4216400"/>
                  </a:lnTo>
                  <a:lnTo>
                    <a:pt x="5516181" y="4216400"/>
                  </a:lnTo>
                  <a:lnTo>
                    <a:pt x="5562092" y="4229100"/>
                  </a:lnTo>
                  <a:lnTo>
                    <a:pt x="5764276" y="4279900"/>
                  </a:lnTo>
                  <a:lnTo>
                    <a:pt x="5815457" y="4279900"/>
                  </a:lnTo>
                  <a:lnTo>
                    <a:pt x="5866892" y="4292600"/>
                  </a:lnTo>
                  <a:lnTo>
                    <a:pt x="5954636" y="4292600"/>
                  </a:lnTo>
                  <a:lnTo>
                    <a:pt x="6114732" y="4318000"/>
                  </a:lnTo>
                  <a:lnTo>
                    <a:pt x="6187491" y="4318000"/>
                  </a:lnTo>
                  <a:lnTo>
                    <a:pt x="6255613" y="4330700"/>
                  </a:lnTo>
                  <a:lnTo>
                    <a:pt x="6319317" y="4330700"/>
                  </a:lnTo>
                  <a:lnTo>
                    <a:pt x="6378791" y="4343400"/>
                  </a:lnTo>
                  <a:lnTo>
                    <a:pt x="6434226" y="4343400"/>
                  </a:lnTo>
                  <a:lnTo>
                    <a:pt x="6485801" y="4356100"/>
                  </a:lnTo>
                  <a:lnTo>
                    <a:pt x="6578168" y="4356100"/>
                  </a:lnTo>
                  <a:lnTo>
                    <a:pt x="6619354" y="4368800"/>
                  </a:lnTo>
                  <a:lnTo>
                    <a:pt x="6657441" y="4368800"/>
                  </a:lnTo>
                  <a:lnTo>
                    <a:pt x="6692633" y="4381500"/>
                  </a:lnTo>
                  <a:lnTo>
                    <a:pt x="6755104" y="4381500"/>
                  </a:lnTo>
                  <a:lnTo>
                    <a:pt x="6808305" y="4394200"/>
                  </a:lnTo>
                  <a:lnTo>
                    <a:pt x="6831889" y="4394200"/>
                  </a:lnTo>
                  <a:lnTo>
                    <a:pt x="6853745" y="4406900"/>
                  </a:lnTo>
                  <a:lnTo>
                    <a:pt x="7083488" y="4406900"/>
                  </a:lnTo>
                  <a:lnTo>
                    <a:pt x="7102107" y="4394200"/>
                  </a:lnTo>
                  <a:lnTo>
                    <a:pt x="7143496" y="4394200"/>
                  </a:lnTo>
                  <a:lnTo>
                    <a:pt x="7166648" y="4381500"/>
                  </a:lnTo>
                  <a:lnTo>
                    <a:pt x="7191680" y="4381500"/>
                  </a:lnTo>
                  <a:lnTo>
                    <a:pt x="7218807" y="4368800"/>
                  </a:lnTo>
                  <a:lnTo>
                    <a:pt x="7248195" y="4368800"/>
                  </a:lnTo>
                  <a:lnTo>
                    <a:pt x="7314565" y="4343400"/>
                  </a:lnTo>
                  <a:lnTo>
                    <a:pt x="7463587" y="4343400"/>
                  </a:lnTo>
                  <a:lnTo>
                    <a:pt x="7513066" y="4330700"/>
                  </a:lnTo>
                  <a:lnTo>
                    <a:pt x="7562215" y="4330700"/>
                  </a:lnTo>
                  <a:lnTo>
                    <a:pt x="7582154" y="4318000"/>
                  </a:lnTo>
                  <a:lnTo>
                    <a:pt x="7600772" y="4305300"/>
                  </a:lnTo>
                  <a:lnTo>
                    <a:pt x="7619124" y="4305300"/>
                  </a:lnTo>
                  <a:lnTo>
                    <a:pt x="7638288" y="4292600"/>
                  </a:lnTo>
                  <a:lnTo>
                    <a:pt x="7657046" y="4279900"/>
                  </a:lnTo>
                  <a:lnTo>
                    <a:pt x="7695438" y="4279900"/>
                  </a:lnTo>
                  <a:lnTo>
                    <a:pt x="7714488" y="4267200"/>
                  </a:lnTo>
                  <a:lnTo>
                    <a:pt x="7749921" y="4254500"/>
                  </a:lnTo>
                  <a:lnTo>
                    <a:pt x="7768806" y="4254500"/>
                  </a:lnTo>
                  <a:lnTo>
                    <a:pt x="7820165" y="4229100"/>
                  </a:lnTo>
                  <a:lnTo>
                    <a:pt x="7914043" y="4203700"/>
                  </a:lnTo>
                  <a:lnTo>
                    <a:pt x="7940230" y="4191000"/>
                  </a:lnTo>
                  <a:lnTo>
                    <a:pt x="7963078" y="4191000"/>
                  </a:lnTo>
                  <a:lnTo>
                    <a:pt x="8000238" y="4152900"/>
                  </a:lnTo>
                  <a:lnTo>
                    <a:pt x="8034414" y="4127500"/>
                  </a:lnTo>
                  <a:lnTo>
                    <a:pt x="8053324" y="4102100"/>
                  </a:lnTo>
                  <a:lnTo>
                    <a:pt x="8066557" y="4089400"/>
                  </a:lnTo>
                  <a:lnTo>
                    <a:pt x="8083753" y="4064000"/>
                  </a:lnTo>
                  <a:lnTo>
                    <a:pt x="8114538" y="4025900"/>
                  </a:lnTo>
                  <a:lnTo>
                    <a:pt x="8144637" y="3987800"/>
                  </a:lnTo>
                  <a:lnTo>
                    <a:pt x="8165122" y="3962400"/>
                  </a:lnTo>
                  <a:lnTo>
                    <a:pt x="8178012" y="3949700"/>
                  </a:lnTo>
                  <a:lnTo>
                    <a:pt x="8193608" y="3949700"/>
                  </a:lnTo>
                  <a:lnTo>
                    <a:pt x="8198536" y="3937000"/>
                  </a:lnTo>
                  <a:lnTo>
                    <a:pt x="8207896" y="3924300"/>
                  </a:lnTo>
                  <a:lnTo>
                    <a:pt x="8223669" y="3898900"/>
                  </a:lnTo>
                  <a:lnTo>
                    <a:pt x="8247888" y="3873500"/>
                  </a:lnTo>
                  <a:lnTo>
                    <a:pt x="8258340" y="3860800"/>
                  </a:lnTo>
                  <a:lnTo>
                    <a:pt x="8268932" y="3848100"/>
                  </a:lnTo>
                  <a:lnTo>
                    <a:pt x="8278533" y="3835400"/>
                  </a:lnTo>
                  <a:lnTo>
                    <a:pt x="8296630" y="3771900"/>
                  </a:lnTo>
                  <a:lnTo>
                    <a:pt x="8305279" y="3721100"/>
                  </a:lnTo>
                  <a:lnTo>
                    <a:pt x="8312086" y="3657600"/>
                  </a:lnTo>
                  <a:lnTo>
                    <a:pt x="8317204" y="3594100"/>
                  </a:lnTo>
                  <a:lnTo>
                    <a:pt x="8320799" y="3530600"/>
                  </a:lnTo>
                  <a:lnTo>
                    <a:pt x="8323046" y="3492500"/>
                  </a:lnTo>
                  <a:lnTo>
                    <a:pt x="8324088" y="3467100"/>
                  </a:lnTo>
                  <a:close/>
                </a:path>
                <a:path w="9505315" h="4406900">
                  <a:moveTo>
                    <a:pt x="9505188" y="2817355"/>
                  </a:moveTo>
                  <a:lnTo>
                    <a:pt x="8895588" y="2817355"/>
                  </a:lnTo>
                  <a:lnTo>
                    <a:pt x="8895588" y="4033507"/>
                  </a:lnTo>
                  <a:lnTo>
                    <a:pt x="9505188" y="4033507"/>
                  </a:lnTo>
                  <a:lnTo>
                    <a:pt x="9505188" y="2817355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978908" y="2397251"/>
            <a:ext cx="12486640" cy="3860800"/>
            <a:chOff x="4978908" y="2397251"/>
            <a:chExt cx="12486640" cy="386080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78908" y="2397251"/>
              <a:ext cx="11469624" cy="199491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78908" y="3329939"/>
              <a:ext cx="1661160" cy="199491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44" y="3329939"/>
              <a:ext cx="11740896" cy="199491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78908" y="4262627"/>
              <a:ext cx="2900172" cy="199491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707124" y="4262627"/>
              <a:ext cx="1556003" cy="199491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091172" y="4262627"/>
              <a:ext cx="4474464" cy="199491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93679" y="4262627"/>
              <a:ext cx="1556003" cy="199491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777728" y="4262627"/>
              <a:ext cx="2196083" cy="1994916"/>
            </a:xfrm>
            <a:prstGeom prst="rect">
              <a:avLst/>
            </a:prstGeom>
          </p:spPr>
        </p:pic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5527928" y="2655519"/>
            <a:ext cx="11079480" cy="298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7995"/>
              </a:lnSpc>
              <a:spcBef>
                <a:spcPts val="100"/>
              </a:spcBef>
            </a:pPr>
            <a:r>
              <a:rPr sz="7200" b="1" dirty="0">
                <a:latin typeface="Tahoma"/>
                <a:cs typeface="Tahoma"/>
              </a:rPr>
              <a:t>Основные</a:t>
            </a:r>
            <a:r>
              <a:rPr sz="7200" b="1" spc="-105" dirty="0">
                <a:latin typeface="Tahoma"/>
                <a:cs typeface="Tahoma"/>
              </a:rPr>
              <a:t> </a:t>
            </a:r>
            <a:r>
              <a:rPr sz="7200" b="1" spc="-204" dirty="0">
                <a:latin typeface="Tahoma"/>
                <a:cs typeface="Tahoma"/>
              </a:rPr>
              <a:t>изменения</a:t>
            </a:r>
            <a:endParaRPr sz="7200">
              <a:latin typeface="Tahoma"/>
              <a:cs typeface="Tahoma"/>
            </a:endParaRPr>
          </a:p>
          <a:p>
            <a:pPr marL="12700" marR="5080">
              <a:lnSpc>
                <a:spcPts val="7340"/>
              </a:lnSpc>
              <a:spcBef>
                <a:spcPts val="680"/>
              </a:spcBef>
            </a:pPr>
            <a:r>
              <a:rPr sz="7200" b="1" spc="-525" dirty="0">
                <a:latin typeface="Tahoma"/>
                <a:cs typeface="Tahoma"/>
              </a:rPr>
              <a:t>в</a:t>
            </a:r>
            <a:r>
              <a:rPr sz="7200" b="1" spc="-95" dirty="0">
                <a:latin typeface="Tahoma"/>
                <a:cs typeface="Tahoma"/>
              </a:rPr>
              <a:t> </a:t>
            </a:r>
            <a:r>
              <a:rPr sz="7200" b="1" spc="-155" dirty="0">
                <a:latin typeface="Tahoma"/>
                <a:cs typeface="Tahoma"/>
              </a:rPr>
              <a:t>Порядка</a:t>
            </a:r>
            <a:r>
              <a:rPr sz="7200" b="1" spc="-145" dirty="0">
                <a:latin typeface="Tahoma"/>
                <a:cs typeface="Tahoma"/>
              </a:rPr>
              <a:t>х</a:t>
            </a:r>
            <a:r>
              <a:rPr sz="7200" b="1" spc="-100" dirty="0">
                <a:latin typeface="Tahoma"/>
                <a:cs typeface="Tahoma"/>
              </a:rPr>
              <a:t> </a:t>
            </a:r>
            <a:r>
              <a:rPr sz="7200" b="1" spc="-110" dirty="0">
                <a:latin typeface="Tahoma"/>
                <a:cs typeface="Tahoma"/>
              </a:rPr>
              <a:t>проведения  </a:t>
            </a:r>
            <a:r>
              <a:rPr sz="7200" b="1" spc="-325" dirty="0">
                <a:latin typeface="Tahoma"/>
                <a:cs typeface="Tahoma"/>
              </a:rPr>
              <a:t>ГИА-9</a:t>
            </a:r>
            <a:r>
              <a:rPr sz="7200" b="1" spc="-100" dirty="0">
                <a:latin typeface="Tahoma"/>
                <a:cs typeface="Tahoma"/>
              </a:rPr>
              <a:t> </a:t>
            </a:r>
            <a:r>
              <a:rPr sz="7200" b="1" spc="-375" dirty="0">
                <a:latin typeface="Tahoma"/>
                <a:cs typeface="Tahoma"/>
              </a:rPr>
              <a:t>и</a:t>
            </a:r>
            <a:r>
              <a:rPr sz="7200" b="1" spc="-100" dirty="0">
                <a:latin typeface="Tahoma"/>
                <a:cs typeface="Tahoma"/>
              </a:rPr>
              <a:t> </a:t>
            </a:r>
            <a:r>
              <a:rPr sz="7200" b="1" spc="-360" dirty="0">
                <a:latin typeface="Tahoma"/>
                <a:cs typeface="Tahoma"/>
              </a:rPr>
              <a:t>ГИА-11</a:t>
            </a:r>
            <a:endParaRPr sz="7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1156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Формы</a:t>
            </a:r>
            <a:r>
              <a:rPr spc="-375" dirty="0"/>
              <a:t> </a:t>
            </a:r>
            <a:r>
              <a:rPr spc="-85" dirty="0"/>
              <a:t>проведения</a:t>
            </a:r>
            <a:r>
              <a:rPr spc="-350" dirty="0"/>
              <a:t> </a:t>
            </a:r>
            <a:r>
              <a:rPr spc="-85" dirty="0"/>
              <a:t>ГИА</a:t>
            </a:r>
            <a:r>
              <a:rPr spc="-365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150" dirty="0"/>
              <a:t>участники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512313"/>
            <a:ext cx="52095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003876"/>
                </a:solidFill>
                <a:latin typeface="Tahoma"/>
                <a:cs typeface="Tahoma"/>
              </a:rPr>
              <a:t>Подача</a:t>
            </a:r>
            <a:r>
              <a:rPr sz="4400" b="1" spc="-1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195" dirty="0">
                <a:solidFill>
                  <a:srgbClr val="003876"/>
                </a:solidFill>
                <a:latin typeface="Tahoma"/>
                <a:cs typeface="Tahoma"/>
              </a:rPr>
              <a:t>заявлений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9429" y="2512313"/>
            <a:ext cx="62109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75" dirty="0">
                <a:solidFill>
                  <a:srgbClr val="003876"/>
                </a:solidFill>
                <a:latin typeface="Tahoma"/>
                <a:cs typeface="Tahoma"/>
              </a:rPr>
              <a:t>Изменение</a:t>
            </a:r>
            <a:r>
              <a:rPr sz="4400" b="1" spc="-1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195" dirty="0">
                <a:solidFill>
                  <a:srgbClr val="003876"/>
                </a:solidFill>
                <a:latin typeface="Tahoma"/>
                <a:cs typeface="Tahoma"/>
              </a:rPr>
              <a:t>заявлений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8800" y="38481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58140" rIns="0" bIns="0" rtlCol="0">
            <a:spAutoFit/>
          </a:bodyPr>
          <a:lstStyle/>
          <a:p>
            <a:pPr marL="1163320" marR="579755" indent="-577850">
              <a:lnSpc>
                <a:spcPct val="100000"/>
              </a:lnSpc>
              <a:spcBef>
                <a:spcPts val="2820"/>
              </a:spcBef>
            </a:pPr>
            <a:r>
              <a:rPr sz="2800" spc="-4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40" dirty="0">
                <a:solidFill>
                  <a:srgbClr val="003876"/>
                </a:solidFill>
                <a:latin typeface="Verdana"/>
                <a:cs typeface="Verdana"/>
              </a:rPr>
              <a:t>ре</a:t>
            </a:r>
            <a:r>
              <a:rPr sz="2800" spc="200" dirty="0">
                <a:solidFill>
                  <a:srgbClr val="003876"/>
                </a:solidFill>
                <a:latin typeface="Verdana"/>
                <a:cs typeface="Verdana"/>
              </a:rPr>
              <a:t>ш</a:t>
            </a:r>
            <a:r>
              <a:rPr sz="2800" spc="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-4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28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003876"/>
                </a:solidFill>
                <a:latin typeface="Verdana"/>
                <a:cs typeface="Verdana"/>
              </a:rPr>
              <a:t>ОИВ  </a:t>
            </a:r>
            <a:r>
              <a:rPr sz="2800" spc="75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2800">
              <a:latin typeface="Verdana"/>
              <a:cs typeface="Verdana"/>
            </a:endParaRPr>
          </a:p>
          <a:p>
            <a:pPr marL="763905" marR="756920" indent="168910">
              <a:lnSpc>
                <a:spcPct val="100000"/>
              </a:lnSpc>
            </a:pP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31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9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28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90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98835" y="5600700"/>
            <a:ext cx="4392295" cy="137160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40005" rIns="0" bIns="0" rtlCol="0">
            <a:spAutoFit/>
          </a:bodyPr>
          <a:lstStyle/>
          <a:p>
            <a:pPr marL="153035" marR="146050" algn="ctr">
              <a:lnSpc>
                <a:spcPct val="100000"/>
              </a:lnSpc>
              <a:spcBef>
                <a:spcPts val="315"/>
              </a:spcBef>
            </a:pP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Изменение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80" dirty="0">
                <a:solidFill>
                  <a:srgbClr val="F65E09"/>
                </a:solidFill>
                <a:latin typeface="Tahoma"/>
                <a:cs typeface="Tahoma"/>
              </a:rPr>
              <a:t>уровня</a:t>
            </a:r>
            <a:r>
              <a:rPr sz="28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90" dirty="0">
                <a:solidFill>
                  <a:srgbClr val="F65E09"/>
                </a:solidFill>
                <a:latin typeface="Tahoma"/>
                <a:cs typeface="Tahoma"/>
              </a:rPr>
              <a:t>ЕГЭ </a:t>
            </a:r>
            <a:r>
              <a:rPr sz="2800" b="1" spc="-80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40" dirty="0">
                <a:solidFill>
                  <a:srgbClr val="F65E09"/>
                </a:solidFill>
                <a:latin typeface="Tahoma"/>
                <a:cs typeface="Tahoma"/>
              </a:rPr>
              <a:t>математике</a:t>
            </a:r>
            <a:r>
              <a:rPr sz="2800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385" dirty="0">
                <a:solidFill>
                  <a:srgbClr val="F65E09"/>
                </a:solidFill>
                <a:latin typeface="Tahoma"/>
                <a:cs typeface="Tahoma"/>
              </a:rPr>
              <a:t>–</a:t>
            </a:r>
            <a:endParaRPr sz="2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800" b="1" spc="-5" dirty="0">
                <a:solidFill>
                  <a:srgbClr val="F65E09"/>
                </a:solidFill>
                <a:latin typeface="Tahoma"/>
                <a:cs typeface="Tahoma"/>
              </a:rPr>
              <a:t>без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14" dirty="0">
                <a:solidFill>
                  <a:srgbClr val="F65E09"/>
                </a:solidFill>
                <a:latin typeface="Tahoma"/>
                <a:cs typeface="Tahoma"/>
              </a:rPr>
              <a:t>причин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66831" y="3848100"/>
            <a:ext cx="4392295" cy="15240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14300" rIns="0" bIns="0" rtlCol="0">
            <a:spAutoFit/>
          </a:bodyPr>
          <a:lstStyle/>
          <a:p>
            <a:pPr marL="561975" marR="554355" algn="ctr">
              <a:lnSpc>
                <a:spcPct val="100000"/>
              </a:lnSpc>
              <a:spcBef>
                <a:spcPts val="900"/>
              </a:spcBef>
            </a:pPr>
            <a:r>
              <a:rPr sz="2800" spc="-100" dirty="0">
                <a:solidFill>
                  <a:srgbClr val="003876"/>
                </a:solidFill>
                <a:latin typeface="Verdana"/>
                <a:cs typeface="Verdana"/>
              </a:rPr>
              <a:t>Прикладываются </a:t>
            </a: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003876"/>
                </a:solidFill>
                <a:latin typeface="Verdana"/>
                <a:cs typeface="Verdana"/>
              </a:rPr>
              <a:t>подтвер</a:t>
            </a:r>
            <a:r>
              <a:rPr sz="2800" spc="-90" dirty="0">
                <a:solidFill>
                  <a:srgbClr val="003876"/>
                </a:solidFill>
                <a:latin typeface="Verdana"/>
                <a:cs typeface="Verdana"/>
              </a:rPr>
              <a:t>ж</a:t>
            </a:r>
            <a:r>
              <a:rPr sz="2800" spc="80" dirty="0">
                <a:solidFill>
                  <a:srgbClr val="003876"/>
                </a:solidFill>
                <a:latin typeface="Verdana"/>
                <a:cs typeface="Verdana"/>
              </a:rPr>
              <a:t>дающи</a:t>
            </a:r>
            <a:r>
              <a:rPr sz="2800" spc="105" dirty="0">
                <a:solidFill>
                  <a:srgbClr val="003876"/>
                </a:solidFill>
                <a:latin typeface="Verdana"/>
                <a:cs typeface="Verdana"/>
              </a:rPr>
              <a:t>е  </a:t>
            </a:r>
            <a:r>
              <a:rPr sz="2800" spc="-55" dirty="0">
                <a:solidFill>
                  <a:srgbClr val="003876"/>
                </a:solidFill>
                <a:latin typeface="Verdana"/>
                <a:cs typeface="Verdana"/>
              </a:rPr>
              <a:t>документы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91600" y="7173468"/>
            <a:ext cx="7239000" cy="1926589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201295" marR="461009">
              <a:lnSpc>
                <a:spcPct val="100000"/>
              </a:lnSpc>
              <a:spcBef>
                <a:spcPts val="730"/>
              </a:spcBef>
            </a:pPr>
            <a:r>
              <a:rPr sz="2800" spc="-95" dirty="0">
                <a:latin typeface="Verdana"/>
                <a:cs typeface="Verdana"/>
              </a:rPr>
              <a:t>Л</a:t>
            </a:r>
            <a:r>
              <a:rPr sz="2800" spc="-75" dirty="0">
                <a:latin typeface="Verdana"/>
                <a:cs typeface="Verdana"/>
              </a:rPr>
              <a:t>и</a:t>
            </a:r>
            <a:r>
              <a:rPr sz="2800" dirty="0">
                <a:latin typeface="Verdana"/>
                <a:cs typeface="Verdana"/>
              </a:rPr>
              <a:t>ца,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75" dirty="0">
                <a:latin typeface="Verdana"/>
                <a:cs typeface="Verdana"/>
              </a:rPr>
              <a:t>указан</a:t>
            </a:r>
            <a:r>
              <a:rPr sz="2800" spc="-85" dirty="0">
                <a:latin typeface="Verdana"/>
                <a:cs typeface="Verdana"/>
              </a:rPr>
              <a:t>н</a:t>
            </a:r>
            <a:r>
              <a:rPr sz="2800" spc="-100" dirty="0">
                <a:latin typeface="Verdana"/>
                <a:cs typeface="Verdana"/>
              </a:rPr>
              <a:t>ые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40" dirty="0">
                <a:latin typeface="Verdana"/>
                <a:cs typeface="Verdana"/>
              </a:rPr>
              <a:t>пункт</a:t>
            </a:r>
            <a:r>
              <a:rPr sz="2800" spc="-135" dirty="0">
                <a:latin typeface="Verdana"/>
                <a:cs typeface="Verdana"/>
              </a:rPr>
              <a:t>е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235" dirty="0">
                <a:latin typeface="Verdana"/>
                <a:cs typeface="Verdana"/>
              </a:rPr>
              <a:t>7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25" dirty="0">
                <a:latin typeface="Verdana"/>
                <a:cs typeface="Verdana"/>
              </a:rPr>
              <a:t>По</a:t>
            </a:r>
            <a:r>
              <a:rPr sz="2800" spc="35" dirty="0">
                <a:latin typeface="Verdana"/>
                <a:cs typeface="Verdana"/>
              </a:rPr>
              <a:t>р</a:t>
            </a:r>
            <a:r>
              <a:rPr sz="2800" spc="-135" dirty="0">
                <a:latin typeface="Verdana"/>
                <a:cs typeface="Verdana"/>
              </a:rPr>
              <a:t>ядка,  </a:t>
            </a:r>
            <a:r>
              <a:rPr sz="2800" spc="-50" dirty="0">
                <a:latin typeface="Verdana"/>
                <a:cs typeface="Verdana"/>
              </a:rPr>
              <a:t>вправе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204" dirty="0">
                <a:latin typeface="Verdana"/>
                <a:cs typeface="Verdana"/>
              </a:rPr>
              <a:t>и</a:t>
            </a:r>
            <a:r>
              <a:rPr sz="2800" spc="-160" dirty="0">
                <a:latin typeface="Verdana"/>
                <a:cs typeface="Verdana"/>
              </a:rPr>
              <a:t>з</a:t>
            </a:r>
            <a:r>
              <a:rPr sz="2800" spc="-25" dirty="0">
                <a:latin typeface="Verdana"/>
                <a:cs typeface="Verdana"/>
              </a:rPr>
              <a:t>менить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105" dirty="0">
                <a:latin typeface="Verdana"/>
                <a:cs typeface="Verdana"/>
              </a:rPr>
              <a:t>указанн</a:t>
            </a:r>
            <a:r>
              <a:rPr sz="2800" spc="-140" dirty="0">
                <a:latin typeface="Verdana"/>
                <a:cs typeface="Verdana"/>
              </a:rPr>
              <a:t>ы</a:t>
            </a:r>
            <a:r>
              <a:rPr sz="2800" spc="-70" dirty="0">
                <a:latin typeface="Verdana"/>
                <a:cs typeface="Verdana"/>
              </a:rPr>
              <a:t>й</a:t>
            </a:r>
            <a:endParaRPr sz="2800">
              <a:latin typeface="Verdana"/>
              <a:cs typeface="Verdana"/>
            </a:endParaRPr>
          </a:p>
          <a:p>
            <a:pPr marL="201295" marR="454659">
              <a:lnSpc>
                <a:spcPct val="100000"/>
              </a:lnSpc>
            </a:pP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45" dirty="0">
                <a:latin typeface="Verdana"/>
                <a:cs typeface="Verdana"/>
              </a:rPr>
              <a:t>заявле</a:t>
            </a:r>
            <a:r>
              <a:rPr sz="2800" spc="-170" dirty="0">
                <a:latin typeface="Verdana"/>
                <a:cs typeface="Verdana"/>
              </a:rPr>
              <a:t>н</a:t>
            </a:r>
            <a:r>
              <a:rPr sz="2800" spc="-285" dirty="0">
                <a:latin typeface="Verdana"/>
                <a:cs typeface="Verdana"/>
              </a:rPr>
              <a:t>ия</a:t>
            </a:r>
            <a:r>
              <a:rPr sz="2800" spc="-265" dirty="0">
                <a:latin typeface="Verdana"/>
                <a:cs typeface="Verdana"/>
              </a:rPr>
              <a:t>х</a:t>
            </a:r>
            <a:r>
              <a:rPr sz="2800" spc="-170" dirty="0">
                <a:latin typeface="Verdana"/>
                <a:cs typeface="Verdana"/>
              </a:rPr>
              <a:t> </a:t>
            </a:r>
            <a:r>
              <a:rPr sz="2800" spc="140" dirty="0">
                <a:latin typeface="Verdana"/>
                <a:cs typeface="Verdana"/>
              </a:rPr>
              <a:t>об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90" dirty="0">
                <a:latin typeface="Verdana"/>
                <a:cs typeface="Verdana"/>
              </a:rPr>
              <a:t>у</a:t>
            </a:r>
            <a:r>
              <a:rPr sz="2800" spc="-285" dirty="0">
                <a:latin typeface="Verdana"/>
                <a:cs typeface="Verdana"/>
              </a:rPr>
              <a:t>ч</a:t>
            </a:r>
            <a:r>
              <a:rPr sz="2800" spc="10" dirty="0">
                <a:latin typeface="Verdana"/>
                <a:cs typeface="Verdana"/>
              </a:rPr>
              <a:t>асти</a:t>
            </a:r>
            <a:r>
              <a:rPr sz="2800" spc="20" dirty="0">
                <a:latin typeface="Verdana"/>
                <a:cs typeface="Verdana"/>
              </a:rPr>
              <a:t>и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65" dirty="0">
                <a:latin typeface="Verdana"/>
                <a:cs typeface="Verdana"/>
              </a:rPr>
              <a:t>экзамен</a:t>
            </a:r>
            <a:r>
              <a:rPr sz="2800" spc="-40" dirty="0">
                <a:latin typeface="Verdana"/>
                <a:cs typeface="Verdana"/>
              </a:rPr>
              <a:t>ах  </a:t>
            </a:r>
            <a:r>
              <a:rPr sz="2800" spc="-75" dirty="0">
                <a:latin typeface="Verdana"/>
                <a:cs typeface="Verdana"/>
              </a:rPr>
              <a:t>уровен</a:t>
            </a:r>
            <a:r>
              <a:rPr sz="2800" spc="-65" dirty="0">
                <a:latin typeface="Verdana"/>
                <a:cs typeface="Verdana"/>
              </a:rPr>
              <a:t>ь</a:t>
            </a:r>
            <a:r>
              <a:rPr sz="2800" spc="-175" dirty="0">
                <a:latin typeface="Verdana"/>
                <a:cs typeface="Verdana"/>
              </a:rPr>
              <a:t> </a:t>
            </a:r>
            <a:r>
              <a:rPr sz="2800" spc="-90" dirty="0">
                <a:latin typeface="Verdana"/>
                <a:cs typeface="Verdana"/>
              </a:rPr>
              <a:t>ЕГ</a:t>
            </a:r>
            <a:r>
              <a:rPr sz="2800" spc="-95" dirty="0">
                <a:latin typeface="Verdana"/>
                <a:cs typeface="Verdana"/>
              </a:rPr>
              <a:t>Э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130" dirty="0">
                <a:latin typeface="Verdana"/>
                <a:cs typeface="Verdana"/>
              </a:rPr>
              <a:t>п</a:t>
            </a:r>
            <a:r>
              <a:rPr sz="2800" spc="130" dirty="0">
                <a:latin typeface="Verdana"/>
                <a:cs typeface="Verdana"/>
              </a:rPr>
              <a:t>о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40" dirty="0">
                <a:latin typeface="Verdana"/>
                <a:cs typeface="Verdana"/>
              </a:rPr>
              <a:t>матема</a:t>
            </a:r>
            <a:r>
              <a:rPr sz="2800" spc="100" dirty="0">
                <a:latin typeface="Verdana"/>
                <a:cs typeface="Verdana"/>
              </a:rPr>
              <a:t>т</a:t>
            </a:r>
            <a:r>
              <a:rPr sz="2800" spc="-65" dirty="0">
                <a:latin typeface="Verdana"/>
                <a:cs typeface="Verdana"/>
              </a:rPr>
              <a:t>ике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16861" y="7188961"/>
            <a:ext cx="7178040" cy="1951989"/>
            <a:chOff x="1816861" y="7188961"/>
            <a:chExt cx="7178040" cy="1951989"/>
          </a:xfrm>
        </p:grpSpPr>
        <p:sp>
          <p:nvSpPr>
            <p:cNvPr id="10" name="object 10"/>
            <p:cNvSpPr/>
            <p:nvPr/>
          </p:nvSpPr>
          <p:spPr>
            <a:xfrm>
              <a:off x="1829561" y="7201661"/>
              <a:ext cx="7152640" cy="1926589"/>
            </a:xfrm>
            <a:custGeom>
              <a:avLst/>
              <a:gdLst/>
              <a:ahLst/>
              <a:cxnLst/>
              <a:rect l="l" t="t" r="r" b="b"/>
              <a:pathLst>
                <a:path w="7152640" h="1926590">
                  <a:moveTo>
                    <a:pt x="6454140" y="0"/>
                  </a:moveTo>
                  <a:lnTo>
                    <a:pt x="0" y="0"/>
                  </a:lnTo>
                  <a:lnTo>
                    <a:pt x="0" y="1926336"/>
                  </a:lnTo>
                  <a:lnTo>
                    <a:pt x="6454140" y="1926336"/>
                  </a:lnTo>
                  <a:lnTo>
                    <a:pt x="6454140" y="1203960"/>
                  </a:lnTo>
                  <a:lnTo>
                    <a:pt x="6918198" y="1203960"/>
                  </a:lnTo>
                  <a:lnTo>
                    <a:pt x="6918198" y="1444752"/>
                  </a:lnTo>
                  <a:lnTo>
                    <a:pt x="7152132" y="963168"/>
                  </a:lnTo>
                  <a:lnTo>
                    <a:pt x="6918198" y="481584"/>
                  </a:lnTo>
                  <a:lnTo>
                    <a:pt x="6918198" y="722376"/>
                  </a:lnTo>
                  <a:lnTo>
                    <a:pt x="6454140" y="722376"/>
                  </a:lnTo>
                  <a:lnTo>
                    <a:pt x="6454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29561" y="7201661"/>
              <a:ext cx="7152640" cy="1926589"/>
            </a:xfrm>
            <a:custGeom>
              <a:avLst/>
              <a:gdLst/>
              <a:ahLst/>
              <a:cxnLst/>
              <a:rect l="l" t="t" r="r" b="b"/>
              <a:pathLst>
                <a:path w="7152640" h="1926590">
                  <a:moveTo>
                    <a:pt x="0" y="0"/>
                  </a:moveTo>
                  <a:lnTo>
                    <a:pt x="6454140" y="0"/>
                  </a:lnTo>
                  <a:lnTo>
                    <a:pt x="6454140" y="722376"/>
                  </a:lnTo>
                  <a:lnTo>
                    <a:pt x="6918198" y="722376"/>
                  </a:lnTo>
                  <a:lnTo>
                    <a:pt x="6918198" y="481584"/>
                  </a:lnTo>
                  <a:lnTo>
                    <a:pt x="7152132" y="963168"/>
                  </a:lnTo>
                  <a:lnTo>
                    <a:pt x="6918198" y="1444752"/>
                  </a:lnTo>
                  <a:lnTo>
                    <a:pt x="6918198" y="1203960"/>
                  </a:lnTo>
                  <a:lnTo>
                    <a:pt x="6454140" y="1203960"/>
                  </a:lnTo>
                  <a:lnTo>
                    <a:pt x="6454140" y="1926336"/>
                  </a:lnTo>
                  <a:lnTo>
                    <a:pt x="0" y="1926336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907794" y="7503998"/>
            <a:ext cx="465201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50" dirty="0">
                <a:latin typeface="Verdana"/>
                <a:cs typeface="Verdana"/>
              </a:rPr>
              <a:t>Пода</a:t>
            </a:r>
            <a:r>
              <a:rPr sz="2800" spc="40" dirty="0">
                <a:latin typeface="Verdana"/>
                <a:cs typeface="Verdana"/>
              </a:rPr>
              <a:t>ё</a:t>
            </a:r>
            <a:r>
              <a:rPr sz="2800" spc="-150" dirty="0">
                <a:latin typeface="Verdana"/>
                <a:cs typeface="Verdana"/>
              </a:rPr>
              <a:t>тся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145" dirty="0">
                <a:latin typeface="Verdana"/>
                <a:cs typeface="Verdana"/>
              </a:rPr>
              <a:t>заявле</a:t>
            </a:r>
            <a:r>
              <a:rPr sz="2800" spc="-170" dirty="0">
                <a:latin typeface="Verdana"/>
                <a:cs typeface="Verdana"/>
              </a:rPr>
              <a:t>н</a:t>
            </a:r>
            <a:r>
              <a:rPr sz="2800" spc="35" dirty="0">
                <a:latin typeface="Verdana"/>
                <a:cs typeface="Verdana"/>
              </a:rPr>
              <a:t>ие</a:t>
            </a:r>
            <a:r>
              <a:rPr sz="2800" spc="-175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75" dirty="0">
                <a:latin typeface="Verdana"/>
                <a:cs typeface="Verdana"/>
              </a:rPr>
              <a:t>ГЭК  </a:t>
            </a:r>
            <a:r>
              <a:rPr sz="2800" spc="15" dirty="0">
                <a:latin typeface="Verdana"/>
                <a:cs typeface="Verdana"/>
              </a:rPr>
              <a:t>не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позднее</a:t>
            </a:r>
            <a:r>
              <a:rPr sz="2800" spc="-175" dirty="0">
                <a:latin typeface="Verdana"/>
                <a:cs typeface="Verdana"/>
              </a:rPr>
              <a:t> </a:t>
            </a:r>
            <a:r>
              <a:rPr sz="2800" spc="80" dirty="0">
                <a:latin typeface="Verdana"/>
                <a:cs typeface="Verdana"/>
              </a:rPr>
              <a:t>чем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25" dirty="0">
                <a:latin typeface="Tahoma"/>
                <a:cs typeface="Tahoma"/>
              </a:rPr>
              <a:t>за</a:t>
            </a:r>
            <a:r>
              <a:rPr sz="2800" b="1" spc="-30" dirty="0">
                <a:latin typeface="Tahoma"/>
                <a:cs typeface="Tahoma"/>
              </a:rPr>
              <a:t> </a:t>
            </a:r>
            <a:r>
              <a:rPr sz="2800" b="1" spc="-220" dirty="0">
                <a:latin typeface="Tahoma"/>
                <a:cs typeface="Tahoma"/>
              </a:rPr>
              <a:t>2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-60" dirty="0">
                <a:latin typeface="Tahoma"/>
                <a:cs typeface="Tahoma"/>
              </a:rPr>
              <a:t>недели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spc="40" dirty="0">
                <a:latin typeface="Verdana"/>
                <a:cs typeface="Verdana"/>
              </a:rPr>
              <a:t>до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100" dirty="0">
                <a:latin typeface="Verdana"/>
                <a:cs typeface="Verdana"/>
              </a:rPr>
              <a:t>эк</a:t>
            </a:r>
            <a:r>
              <a:rPr sz="2800" spc="-85" dirty="0">
                <a:latin typeface="Verdana"/>
                <a:cs typeface="Verdana"/>
              </a:rPr>
              <a:t>з</a:t>
            </a:r>
            <a:r>
              <a:rPr sz="2800" spc="185" dirty="0">
                <a:latin typeface="Verdana"/>
                <a:cs typeface="Verdana"/>
              </a:rPr>
              <a:t>аме</a:t>
            </a:r>
            <a:r>
              <a:rPr sz="2800" spc="180" dirty="0">
                <a:latin typeface="Verdana"/>
                <a:cs typeface="Verdana"/>
              </a:rPr>
              <a:t>н</a:t>
            </a:r>
            <a:r>
              <a:rPr sz="2800" spc="225" dirty="0">
                <a:latin typeface="Verdana"/>
                <a:cs typeface="Verdana"/>
              </a:rPr>
              <a:t>а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72361" y="6820661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381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895063" y="9130134"/>
            <a:ext cx="6858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10</a:t>
            </a:fld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454401"/>
            <a:ext cx="0" cy="107061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341" y="2401061"/>
            <a:ext cx="15781655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0339" y="2513838"/>
            <a:ext cx="64674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3BA7B6"/>
                </a:solidFill>
                <a:latin typeface="Tahoma"/>
                <a:cs typeface="Tahoma"/>
              </a:rPr>
              <a:t>Основные</a:t>
            </a:r>
            <a:r>
              <a:rPr sz="40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114" dirty="0">
                <a:solidFill>
                  <a:srgbClr val="3BA7B6"/>
                </a:solidFill>
                <a:latin typeface="Tahoma"/>
                <a:cs typeface="Tahoma"/>
              </a:rPr>
              <a:t>нововведения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95063" y="9130134"/>
            <a:ext cx="6858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11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8800" y="36957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4780" rIns="0" bIns="0" rtlCol="0">
            <a:spAutoFit/>
          </a:bodyPr>
          <a:lstStyle/>
          <a:p>
            <a:pPr marL="577850" marR="571500" algn="ctr">
              <a:lnSpc>
                <a:spcPct val="100000"/>
              </a:lnSpc>
              <a:spcBef>
                <a:spcPts val="1140"/>
              </a:spcBef>
            </a:pP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Подача</a:t>
            </a:r>
            <a:r>
              <a:rPr sz="2800" spc="-2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заявлений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8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003876"/>
                </a:solidFill>
                <a:latin typeface="Verdana"/>
                <a:cs typeface="Verdana"/>
              </a:rPr>
              <a:t>решению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ОИВ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2800">
              <a:latin typeface="Verdana"/>
              <a:cs typeface="Verdana"/>
            </a:endParaRPr>
          </a:p>
          <a:p>
            <a:pPr marL="763905" marR="756920" indent="168910">
              <a:lnSpc>
                <a:spcPct val="100000"/>
              </a:lnSpc>
            </a:pP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31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9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28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90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8800" y="702564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Введён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50" dirty="0">
                <a:solidFill>
                  <a:srgbClr val="003876"/>
                </a:solidFill>
                <a:latin typeface="Verdana"/>
                <a:cs typeface="Verdana"/>
              </a:rPr>
              <a:t>термин</a:t>
            </a:r>
            <a:endParaRPr sz="2800">
              <a:latin typeface="Verdana"/>
              <a:cs typeface="Verdana"/>
            </a:endParaRPr>
          </a:p>
          <a:p>
            <a:pPr marL="471170" marR="464820" indent="2540" algn="ctr">
              <a:lnSpc>
                <a:spcPct val="100000"/>
              </a:lnSpc>
            </a:pPr>
            <a:r>
              <a:rPr sz="2800" spc="-635" dirty="0">
                <a:solidFill>
                  <a:srgbClr val="003876"/>
                </a:solidFill>
                <a:latin typeface="Verdana"/>
                <a:cs typeface="Verdana"/>
              </a:rPr>
              <a:t>«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основная</a:t>
            </a:r>
            <a:r>
              <a:rPr sz="28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003876"/>
                </a:solidFill>
                <a:latin typeface="Verdana"/>
                <a:cs typeface="Verdana"/>
              </a:rPr>
              <a:t>дата 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пров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5" dirty="0">
                <a:solidFill>
                  <a:srgbClr val="003876"/>
                </a:solidFill>
                <a:latin typeface="Verdana"/>
                <a:cs typeface="Verdana"/>
              </a:rPr>
              <a:t>де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-2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24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5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12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35" dirty="0">
                <a:solidFill>
                  <a:srgbClr val="003876"/>
                </a:solidFill>
                <a:latin typeface="Verdana"/>
                <a:cs typeface="Verdana"/>
              </a:rPr>
              <a:t>(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)</a:t>
            </a:r>
            <a:r>
              <a:rPr sz="2800" spc="-620" dirty="0">
                <a:solidFill>
                  <a:srgbClr val="003876"/>
                </a:solidFill>
                <a:latin typeface="Verdana"/>
                <a:cs typeface="Verdana"/>
              </a:rPr>
              <a:t>»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66431" y="3695700"/>
            <a:ext cx="4392295" cy="287274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8590" rIns="0" bIns="0" rtlCol="0">
            <a:spAutoFit/>
          </a:bodyPr>
          <a:lstStyle/>
          <a:p>
            <a:pPr marL="749300" marR="742950" algn="ctr">
              <a:lnSpc>
                <a:spcPct val="100000"/>
              </a:lnSpc>
              <a:spcBef>
                <a:spcPts val="1170"/>
              </a:spcBef>
            </a:pP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Заявл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могут  </a:t>
            </a: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подаваться</a:t>
            </a:r>
            <a:endParaRPr sz="2800">
              <a:latin typeface="Verdana"/>
              <a:cs typeface="Verdana"/>
            </a:endParaRPr>
          </a:p>
          <a:p>
            <a:pPr marL="471805" marR="466725" algn="ctr">
              <a:lnSpc>
                <a:spcPct val="100000"/>
              </a:lnSpc>
            </a:pP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обу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145" dirty="0">
                <a:solidFill>
                  <a:srgbClr val="003876"/>
                </a:solidFill>
                <a:latin typeface="Verdana"/>
                <a:cs typeface="Verdana"/>
              </a:rPr>
              <a:t>ающим</a:t>
            </a:r>
            <a:r>
              <a:rPr sz="2800" spc="13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ся,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229" dirty="0">
                <a:solidFill>
                  <a:srgbClr val="003876"/>
                </a:solidFill>
                <a:latin typeface="Verdana"/>
                <a:cs typeface="Verdana"/>
              </a:rPr>
              <a:t>х  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родителями </a:t>
            </a:r>
            <a:r>
              <a:rPr sz="2800" spc="-114" dirty="0">
                <a:solidFill>
                  <a:srgbClr val="003876"/>
                </a:solidFill>
                <a:latin typeface="Verdana"/>
                <a:cs typeface="Verdana"/>
              </a:rPr>
              <a:t>или </a:t>
            </a:r>
            <a:r>
              <a:rPr sz="2800" spc="-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уполномоченными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003876"/>
                </a:solidFill>
                <a:latin typeface="Verdana"/>
                <a:cs typeface="Verdana"/>
              </a:rPr>
              <a:t>лицами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6431" y="70485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60045" rIns="0" bIns="0" rtlCol="0">
            <a:spAutoFit/>
          </a:bodyPr>
          <a:lstStyle/>
          <a:p>
            <a:pPr marL="1287145">
              <a:lnSpc>
                <a:spcPct val="100000"/>
              </a:lnSpc>
              <a:spcBef>
                <a:spcPts val="2835"/>
              </a:spcBef>
            </a:pPr>
            <a:r>
              <a:rPr sz="2800" b="1" spc="5" dirty="0">
                <a:solidFill>
                  <a:srgbClr val="F65E09"/>
                </a:solidFill>
                <a:latin typeface="Tahoma"/>
                <a:cs typeface="Tahoma"/>
              </a:rPr>
              <a:t>Комиссии</a:t>
            </a:r>
            <a:endParaRPr sz="2800">
              <a:latin typeface="Tahoma"/>
              <a:cs typeface="Tahoma"/>
            </a:endParaRPr>
          </a:p>
          <a:p>
            <a:pPr marL="598170" marR="593090" indent="164465">
              <a:lnSpc>
                <a:spcPct val="100000"/>
              </a:lnSpc>
            </a:pP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по 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организации </a:t>
            </a:r>
            <a:r>
              <a:rPr sz="28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5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65E09"/>
                </a:solidFill>
                <a:latin typeface="Tahoma"/>
                <a:cs typeface="Tahoma"/>
              </a:rPr>
              <a:t>прове</a:t>
            </a:r>
            <a:r>
              <a:rPr sz="2800" b="1" spc="5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2800" b="1" spc="-35" dirty="0">
                <a:solidFill>
                  <a:srgbClr val="F65E09"/>
                </a:solidFill>
                <a:latin typeface="Tahoma"/>
                <a:cs typeface="Tahoma"/>
              </a:rPr>
              <a:t>к</a:t>
            </a:r>
            <a:r>
              <a:rPr sz="2800" b="1" spc="-30" dirty="0">
                <a:solidFill>
                  <a:srgbClr val="F65E09"/>
                </a:solidFill>
                <a:latin typeface="Tahoma"/>
                <a:cs typeface="Tahoma"/>
              </a:rPr>
              <a:t>е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30" dirty="0">
                <a:solidFill>
                  <a:srgbClr val="F65E09"/>
                </a:solidFill>
                <a:latin typeface="Tahoma"/>
                <a:cs typeface="Tahoma"/>
              </a:rPr>
              <a:t>ИС</a:t>
            </a:r>
            <a:r>
              <a:rPr sz="2800" b="1" spc="-225" dirty="0">
                <a:solidFill>
                  <a:srgbClr val="F65E09"/>
                </a:solidFill>
                <a:latin typeface="Tahoma"/>
                <a:cs typeface="Tahoma"/>
              </a:rPr>
              <a:t>(И)</a:t>
            </a:r>
            <a:endParaRPr sz="2800">
              <a:latin typeface="Tahoma"/>
              <a:cs typeface="Tahoma"/>
            </a:endParaRPr>
          </a:p>
          <a:p>
            <a:pPr marL="851535">
              <a:lnSpc>
                <a:spcPct val="100000"/>
              </a:lnSpc>
            </a:pPr>
            <a:r>
              <a:rPr sz="2800" b="1" spc="25" dirty="0">
                <a:solidFill>
                  <a:srgbClr val="F65E09"/>
                </a:solidFill>
                <a:latin typeface="Tahoma"/>
                <a:cs typeface="Tahoma"/>
              </a:rPr>
              <a:t>создаются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90" dirty="0">
                <a:solidFill>
                  <a:srgbClr val="F65E09"/>
                </a:solidFill>
                <a:latin typeface="Tahoma"/>
                <a:cs typeface="Tahoma"/>
              </a:rPr>
              <a:t>ОО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00431" y="3695700"/>
            <a:ext cx="4392295" cy="287274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8590" rIns="0" bIns="0" rtlCol="0">
            <a:spAutoFit/>
          </a:bodyPr>
          <a:lstStyle/>
          <a:p>
            <a:pPr marL="362585" marR="354965" algn="ctr">
              <a:lnSpc>
                <a:spcPct val="100000"/>
              </a:lnSpc>
              <a:spcBef>
                <a:spcPts val="1170"/>
              </a:spcBef>
            </a:pP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Введён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65" dirty="0">
                <a:solidFill>
                  <a:srgbClr val="003876"/>
                </a:solidFill>
                <a:latin typeface="Verdana"/>
                <a:cs typeface="Verdana"/>
              </a:rPr>
              <a:t>явный</a:t>
            </a:r>
            <a:r>
              <a:rPr sz="28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8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800" spc="100" dirty="0">
                <a:solidFill>
                  <a:srgbClr val="003876"/>
                </a:solidFill>
                <a:latin typeface="Verdana"/>
                <a:cs typeface="Verdana"/>
              </a:rPr>
              <a:t>апр</a:t>
            </a:r>
            <a:r>
              <a:rPr sz="2800" spc="8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260" dirty="0">
                <a:solidFill>
                  <a:srgbClr val="003876"/>
                </a:solidFill>
                <a:latin typeface="Verdana"/>
                <a:cs typeface="Verdana"/>
              </a:rPr>
              <a:t>т  </a:t>
            </a:r>
            <a:r>
              <a:rPr sz="2800" spc="55" dirty="0">
                <a:solidFill>
                  <a:srgbClr val="003876"/>
                </a:solidFill>
                <a:latin typeface="Verdana"/>
                <a:cs typeface="Verdana"/>
              </a:rPr>
              <a:t>на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пользование</a:t>
            </a:r>
            <a:endParaRPr sz="2800">
              <a:latin typeface="Verdana"/>
              <a:cs typeface="Verdana"/>
            </a:endParaRPr>
          </a:p>
          <a:p>
            <a:pPr marL="922019" marR="913765" indent="2540" algn="ctr">
              <a:lnSpc>
                <a:spcPct val="100000"/>
              </a:lnSpc>
            </a:pPr>
            <a:r>
              <a:rPr sz="2800" spc="30" dirty="0">
                <a:solidFill>
                  <a:srgbClr val="003876"/>
                </a:solidFill>
                <a:latin typeface="Verdana"/>
                <a:cs typeface="Verdana"/>
              </a:rPr>
              <a:t>текстами </a:t>
            </a:r>
            <a:r>
              <a:rPr sz="2800" spc="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45" dirty="0">
                <a:solidFill>
                  <a:srgbClr val="003876"/>
                </a:solidFill>
                <a:latin typeface="Verdana"/>
                <a:cs typeface="Verdana"/>
              </a:rPr>
              <a:t>прои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вед</a:t>
            </a:r>
            <a:r>
              <a:rPr sz="2800" spc="-4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90" dirty="0">
                <a:solidFill>
                  <a:srgbClr val="003876"/>
                </a:solidFill>
                <a:latin typeface="Verdana"/>
                <a:cs typeface="Verdana"/>
              </a:rPr>
              <a:t>ний</a:t>
            </a:r>
            <a:endParaRPr sz="2800">
              <a:latin typeface="Verdana"/>
              <a:cs typeface="Verdana"/>
            </a:endParaRPr>
          </a:p>
          <a:p>
            <a:pPr marL="659765" marR="652780" algn="ctr">
              <a:lnSpc>
                <a:spcPct val="100000"/>
              </a:lnSpc>
              <a:tabLst>
                <a:tab pos="1075690" algn="l"/>
              </a:tabLst>
            </a:pP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и	</a:t>
            </a:r>
            <a:r>
              <a:rPr sz="2800" spc="30" dirty="0">
                <a:solidFill>
                  <a:srgbClr val="003876"/>
                </a:solidFill>
                <a:latin typeface="Verdana"/>
                <a:cs typeface="Verdana"/>
              </a:rPr>
              <a:t>собстве</a:t>
            </a:r>
            <a:r>
              <a:rPr sz="2800" spc="2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-2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-27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800" spc="165" dirty="0">
                <a:solidFill>
                  <a:srgbClr val="003876"/>
                </a:solidFill>
                <a:latin typeface="Verdana"/>
                <a:cs typeface="Verdana"/>
              </a:rPr>
              <a:t>ми  </a:t>
            </a:r>
            <a:r>
              <a:rPr sz="2800" spc="30" dirty="0">
                <a:solidFill>
                  <a:srgbClr val="003876"/>
                </a:solidFill>
                <a:latin typeface="Verdana"/>
                <a:cs typeface="Verdana"/>
              </a:rPr>
              <a:t>словарями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94570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25" dirty="0"/>
              <a:t>И</a:t>
            </a:r>
            <a:r>
              <a:rPr spc="-235" dirty="0"/>
              <a:t>т</a:t>
            </a:r>
            <a:r>
              <a:rPr spc="-20" dirty="0"/>
              <a:t>ог</a:t>
            </a:r>
            <a:r>
              <a:rPr spc="-40" dirty="0"/>
              <a:t>о</a:t>
            </a:r>
            <a:r>
              <a:rPr spc="-35" dirty="0"/>
              <a:t>вое</a:t>
            </a:r>
            <a:r>
              <a:rPr spc="-350" dirty="0"/>
              <a:t> </a:t>
            </a:r>
            <a:r>
              <a:rPr spc="20" dirty="0"/>
              <a:t>со</a:t>
            </a:r>
            <a:r>
              <a:rPr spc="5" dirty="0"/>
              <a:t>ч</a:t>
            </a:r>
            <a:r>
              <a:rPr spc="-15" dirty="0"/>
              <a:t>инени</a:t>
            </a:r>
            <a:r>
              <a:rPr spc="-10" dirty="0"/>
              <a:t>е</a:t>
            </a:r>
            <a:r>
              <a:rPr spc="-330" dirty="0"/>
              <a:t> </a:t>
            </a:r>
            <a:r>
              <a:rPr spc="-390" dirty="0"/>
              <a:t>(</a:t>
            </a:r>
            <a:r>
              <a:rPr spc="-160" dirty="0"/>
              <a:t>изл</a:t>
            </a:r>
            <a:r>
              <a:rPr spc="-180" dirty="0"/>
              <a:t>о</a:t>
            </a:r>
            <a:r>
              <a:rPr spc="-55" dirty="0"/>
              <a:t>жение)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94570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25" dirty="0"/>
              <a:t>И</a:t>
            </a:r>
            <a:r>
              <a:rPr spc="-235" dirty="0"/>
              <a:t>т</a:t>
            </a:r>
            <a:r>
              <a:rPr spc="-20" dirty="0"/>
              <a:t>ог</a:t>
            </a:r>
            <a:r>
              <a:rPr spc="-40" dirty="0"/>
              <a:t>о</a:t>
            </a:r>
            <a:r>
              <a:rPr spc="-35" dirty="0"/>
              <a:t>вое</a:t>
            </a:r>
            <a:r>
              <a:rPr spc="-350" dirty="0"/>
              <a:t> </a:t>
            </a:r>
            <a:r>
              <a:rPr spc="20" dirty="0"/>
              <a:t>со</a:t>
            </a:r>
            <a:r>
              <a:rPr spc="5" dirty="0"/>
              <a:t>ч</a:t>
            </a:r>
            <a:r>
              <a:rPr spc="-15" dirty="0"/>
              <a:t>инени</a:t>
            </a:r>
            <a:r>
              <a:rPr spc="-10" dirty="0"/>
              <a:t>е</a:t>
            </a:r>
            <a:r>
              <a:rPr spc="-330" dirty="0"/>
              <a:t> </a:t>
            </a:r>
            <a:r>
              <a:rPr spc="-390" dirty="0"/>
              <a:t>(</a:t>
            </a:r>
            <a:r>
              <a:rPr spc="-160" dirty="0"/>
              <a:t>изл</a:t>
            </a:r>
            <a:r>
              <a:rPr spc="-180" dirty="0"/>
              <a:t>о</a:t>
            </a:r>
            <a:r>
              <a:rPr spc="-55" dirty="0"/>
              <a:t>жение)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3BA7B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3BA7B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966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12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28800" y="3695700"/>
            <a:ext cx="4392295" cy="14478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89560" rIns="0" bIns="0" rtlCol="0">
            <a:spAutoFit/>
          </a:bodyPr>
          <a:lstStyle/>
          <a:p>
            <a:pPr marL="1207135" marR="738505" indent="-463550">
              <a:lnSpc>
                <a:spcPct val="100000"/>
              </a:lnSpc>
              <a:spcBef>
                <a:spcPts val="2280"/>
              </a:spcBef>
            </a:pPr>
            <a:r>
              <a:rPr sz="2800" spc="-85" dirty="0">
                <a:solidFill>
                  <a:srgbClr val="003876"/>
                </a:solidFill>
                <a:latin typeface="Verdana"/>
                <a:cs typeface="Verdana"/>
              </a:rPr>
              <a:t>Перва</a:t>
            </a: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45" dirty="0">
                <a:solidFill>
                  <a:srgbClr val="003876"/>
                </a:solidFill>
                <a:latin typeface="Verdana"/>
                <a:cs typeface="Verdana"/>
              </a:rPr>
              <a:t>рабо</a:t>
            </a:r>
            <a:r>
              <a:rPr sz="2800" spc="5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-90" dirty="0">
                <a:solidFill>
                  <a:srgbClr val="003876"/>
                </a:solidFill>
                <a:latin typeface="Verdana"/>
                <a:cs typeface="Verdana"/>
              </a:rPr>
              <a:t>ая  </a:t>
            </a:r>
            <a:r>
              <a:rPr sz="2800" spc="160" dirty="0">
                <a:solidFill>
                  <a:srgbClr val="003876"/>
                </a:solidFill>
                <a:latin typeface="Verdana"/>
                <a:cs typeface="Verdana"/>
              </a:rPr>
              <a:t>среда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00" dirty="0">
                <a:solidFill>
                  <a:srgbClr val="003876"/>
                </a:solidFill>
                <a:latin typeface="Verdana"/>
                <a:cs typeface="Verdana"/>
              </a:rPr>
              <a:t>мая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28800" y="5753100"/>
            <a:ext cx="6781800" cy="371094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09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65"/>
              </a:spcBef>
            </a:pP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Прове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ка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итогово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2400" spc="114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сочинения</a:t>
            </a:r>
            <a:endParaRPr sz="2400">
              <a:latin typeface="Verdana"/>
              <a:cs typeface="Verdana"/>
            </a:endParaRPr>
          </a:p>
          <a:p>
            <a:pPr marL="91440" marR="140970">
              <a:lnSpc>
                <a:spcPct val="100000"/>
              </a:lnSpc>
              <a:spcBef>
                <a:spcPts val="5"/>
              </a:spcBef>
            </a:pP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(изло</a:t>
            </a:r>
            <a:r>
              <a:rPr sz="2400" spc="-135" dirty="0">
                <a:solidFill>
                  <a:srgbClr val="003876"/>
                </a:solidFill>
                <a:latin typeface="Verdana"/>
                <a:cs typeface="Verdana"/>
              </a:rPr>
              <a:t>ж</a:t>
            </a:r>
            <a:r>
              <a:rPr sz="2400" spc="-130" dirty="0">
                <a:solidFill>
                  <a:srgbClr val="003876"/>
                </a:solidFill>
                <a:latin typeface="Verdana"/>
                <a:cs typeface="Verdana"/>
              </a:rPr>
              <a:t>ения)</a:t>
            </a:r>
            <a:r>
              <a:rPr sz="2400" spc="434" dirty="0">
                <a:solidFill>
                  <a:srgbClr val="003876"/>
                </a:solidFill>
                <a:latin typeface="Verdana"/>
                <a:cs typeface="Verdana"/>
              </a:rPr>
              <a:t>…</a:t>
            </a:r>
            <a:r>
              <a:rPr sz="24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вершает</a:t>
            </a:r>
            <a:r>
              <a:rPr sz="2400" spc="-55" dirty="0">
                <a:solidFill>
                  <a:srgbClr val="003876"/>
                </a:solidFill>
                <a:latin typeface="Verdana"/>
                <a:cs typeface="Verdana"/>
              </a:rPr>
              <a:t>ся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днее  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чем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через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65" dirty="0">
                <a:solidFill>
                  <a:srgbClr val="003876"/>
                </a:solidFill>
                <a:latin typeface="Tahoma"/>
                <a:cs typeface="Tahoma"/>
              </a:rPr>
              <a:t>семь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003876"/>
                </a:solidFill>
                <a:latin typeface="Tahoma"/>
                <a:cs typeface="Tahoma"/>
              </a:rPr>
              <a:t>календарны</a:t>
            </a:r>
            <a:r>
              <a:rPr sz="2400" b="1" spc="-4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дней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да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ы 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проведе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229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итогового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сочинения</a:t>
            </a:r>
            <a:endParaRPr sz="2400"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</a:pP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(изло</a:t>
            </a:r>
            <a:r>
              <a:rPr sz="2400" spc="-135" dirty="0">
                <a:solidFill>
                  <a:srgbClr val="003876"/>
                </a:solidFill>
                <a:latin typeface="Verdana"/>
                <a:cs typeface="Verdana"/>
              </a:rPr>
              <a:t>ж</a:t>
            </a:r>
            <a:r>
              <a:rPr sz="2400" spc="-130" dirty="0">
                <a:solidFill>
                  <a:srgbClr val="003876"/>
                </a:solidFill>
                <a:latin typeface="Verdana"/>
                <a:cs typeface="Verdana"/>
              </a:rPr>
              <a:t>ения)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434" dirty="0">
                <a:solidFill>
                  <a:srgbClr val="003876"/>
                </a:solidFill>
                <a:latin typeface="Verdana"/>
                <a:cs typeface="Verdana"/>
              </a:rPr>
              <a:t>…</a:t>
            </a:r>
            <a:endParaRPr sz="2400">
              <a:latin typeface="Verdana"/>
              <a:cs typeface="Verdana"/>
            </a:endParaRPr>
          </a:p>
          <a:p>
            <a:pPr marL="91440" marR="205740">
              <a:lnSpc>
                <a:spcPct val="100000"/>
              </a:lnSpc>
            </a:pP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Обра</a:t>
            </a:r>
            <a:r>
              <a:rPr sz="2400" spc="150" dirty="0">
                <a:solidFill>
                  <a:srgbClr val="003876"/>
                </a:solidFill>
                <a:latin typeface="Verdana"/>
                <a:cs typeface="Verdana"/>
              </a:rPr>
              <a:t>б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отка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бл</a:t>
            </a:r>
            <a:r>
              <a:rPr sz="2400" spc="6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35" dirty="0">
                <a:solidFill>
                  <a:srgbClr val="003876"/>
                </a:solidFill>
                <a:latin typeface="Verdana"/>
                <a:cs typeface="Verdana"/>
              </a:rPr>
              <a:t>нко</a:t>
            </a:r>
            <a:r>
              <a:rPr sz="2400" spc="-12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итогового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003876"/>
                </a:solidFill>
                <a:latin typeface="Verdana"/>
                <a:cs typeface="Verdana"/>
              </a:rPr>
              <a:t>сочинения  </a:t>
            </a:r>
            <a:r>
              <a:rPr sz="2400" spc="-120" dirty="0">
                <a:solidFill>
                  <a:srgbClr val="003876"/>
                </a:solidFill>
                <a:latin typeface="Verdana"/>
                <a:cs typeface="Verdana"/>
              </a:rPr>
              <a:t>(изложения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)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003876"/>
                </a:solidFill>
                <a:latin typeface="Verdana"/>
                <a:cs typeface="Verdana"/>
              </a:rPr>
              <a:t>зав</a:t>
            </a:r>
            <a:r>
              <a:rPr sz="2400" spc="130" dirty="0">
                <a:solidFill>
                  <a:srgbClr val="003876"/>
                </a:solidFill>
                <a:latin typeface="Verdana"/>
                <a:cs typeface="Verdana"/>
              </a:rPr>
              <a:t>ер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шается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поздне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60" dirty="0">
                <a:solidFill>
                  <a:srgbClr val="003876"/>
                </a:solidFill>
                <a:latin typeface="Verdana"/>
                <a:cs typeface="Verdana"/>
              </a:rPr>
              <a:t>чем  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через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-120" dirty="0">
                <a:solidFill>
                  <a:srgbClr val="003876"/>
                </a:solidFill>
                <a:latin typeface="Tahoma"/>
                <a:cs typeface="Tahoma"/>
              </a:rPr>
              <a:t>пят</a:t>
            </a:r>
            <a:r>
              <a:rPr sz="2400" b="1" spc="-11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003876"/>
                </a:solidFill>
                <a:latin typeface="Tahoma"/>
                <a:cs typeface="Tahoma"/>
              </a:rPr>
              <a:t>календарны</a:t>
            </a:r>
            <a:r>
              <a:rPr sz="2400" b="1" spc="-4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дней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после</a:t>
            </a:r>
            <a:endParaRPr sz="2400">
              <a:latin typeface="Verdana"/>
              <a:cs typeface="Verdana"/>
            </a:endParaRPr>
          </a:p>
          <a:p>
            <a:pPr marL="91440" marR="1689735">
              <a:lnSpc>
                <a:spcPct val="100000"/>
              </a:lnSpc>
            </a:pP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вершения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провер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итогового 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сочинения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(изло</a:t>
            </a:r>
            <a:r>
              <a:rPr sz="2400" spc="-135" dirty="0">
                <a:solidFill>
                  <a:srgbClr val="003876"/>
                </a:solidFill>
                <a:latin typeface="Verdana"/>
                <a:cs typeface="Verdana"/>
              </a:rPr>
              <a:t>ж</a:t>
            </a:r>
            <a:r>
              <a:rPr sz="2400" spc="-120" dirty="0">
                <a:solidFill>
                  <a:srgbClr val="003876"/>
                </a:solidFill>
                <a:latin typeface="Verdana"/>
                <a:cs typeface="Verdana"/>
              </a:rPr>
              <a:t>ения)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39400" y="3695700"/>
            <a:ext cx="4392295" cy="14478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450">
              <a:latin typeface="Times New Roman"/>
              <a:cs typeface="Times New Roman"/>
            </a:endParaRPr>
          </a:p>
          <a:p>
            <a:pPr marL="234315">
              <a:lnSpc>
                <a:spcPct val="100000"/>
              </a:lnSpc>
            </a:pP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Вторая </a:t>
            </a:r>
            <a:r>
              <a:rPr sz="2800" b="1" spc="135" dirty="0">
                <a:solidFill>
                  <a:srgbClr val="F65E09"/>
                </a:solidFill>
                <a:latin typeface="Tahoma"/>
                <a:cs typeface="Tahoma"/>
              </a:rPr>
              <a:t>среда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60" dirty="0">
                <a:solidFill>
                  <a:srgbClr val="F65E09"/>
                </a:solidFill>
                <a:latin typeface="Tahoma"/>
                <a:cs typeface="Tahoma"/>
              </a:rPr>
              <a:t>апреля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436606" y="6426961"/>
            <a:ext cx="4417695" cy="1092200"/>
            <a:chOff x="10436606" y="6426961"/>
            <a:chExt cx="4417695" cy="1092200"/>
          </a:xfrm>
        </p:grpSpPr>
        <p:sp>
          <p:nvSpPr>
            <p:cNvPr id="16" name="object 16"/>
            <p:cNvSpPr/>
            <p:nvPr/>
          </p:nvSpPr>
          <p:spPr>
            <a:xfrm>
              <a:off x="10449306" y="6583679"/>
              <a:ext cx="4392295" cy="923290"/>
            </a:xfrm>
            <a:custGeom>
              <a:avLst/>
              <a:gdLst/>
              <a:ahLst/>
              <a:cxnLst/>
              <a:rect l="l" t="t" r="r" b="b"/>
              <a:pathLst>
                <a:path w="4392294" h="923290">
                  <a:moveTo>
                    <a:pt x="0" y="922782"/>
                  </a:moveTo>
                  <a:lnTo>
                    <a:pt x="4392167" y="922782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9227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49306" y="6439661"/>
              <a:ext cx="4392295" cy="1066800"/>
            </a:xfrm>
            <a:custGeom>
              <a:avLst/>
              <a:gdLst/>
              <a:ahLst/>
              <a:cxnLst/>
              <a:rect l="l" t="t" r="r" b="b"/>
              <a:pathLst>
                <a:path w="4392294" h="1066800">
                  <a:moveTo>
                    <a:pt x="0" y="1066800"/>
                  </a:moveTo>
                  <a:lnTo>
                    <a:pt x="4392167" y="106680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0462006" y="6588379"/>
            <a:ext cx="43668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3330" marR="267335" indent="-969644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Проверк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обрабо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ка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003876"/>
                </a:solidFill>
                <a:latin typeface="Verdana"/>
                <a:cs typeface="Verdana"/>
              </a:rPr>
              <a:t>–  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через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1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2 </a:t>
            </a:r>
            <a:r>
              <a:rPr sz="2400" spc="-26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443781" y="5748337"/>
            <a:ext cx="4401820" cy="840105"/>
            <a:chOff x="10443781" y="5748337"/>
            <a:chExt cx="4401820" cy="840105"/>
          </a:xfrm>
        </p:grpSpPr>
        <p:sp>
          <p:nvSpPr>
            <p:cNvPr id="20" name="object 20"/>
            <p:cNvSpPr/>
            <p:nvPr/>
          </p:nvSpPr>
          <p:spPr>
            <a:xfrm>
              <a:off x="10448543" y="57531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7" y="0"/>
                  </a:moveTo>
                  <a:lnTo>
                    <a:pt x="0" y="0"/>
                  </a:lnTo>
                  <a:lnTo>
                    <a:pt x="0" y="830579"/>
                  </a:lnTo>
                  <a:lnTo>
                    <a:pt x="4392167" y="830579"/>
                  </a:lnTo>
                  <a:lnTo>
                    <a:pt x="439216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448543" y="57531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79"/>
                  </a:moveTo>
                  <a:lnTo>
                    <a:pt x="4392167" y="830579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830579"/>
                  </a:lnTo>
                  <a:close/>
                </a:path>
              </a:pathLst>
            </a:custGeom>
            <a:ln w="9525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462006" y="57809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Перв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37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1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260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орая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даты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440161" y="8420861"/>
            <a:ext cx="4392295" cy="1066800"/>
          </a:xfrm>
          <a:custGeom>
            <a:avLst/>
            <a:gdLst/>
            <a:ahLst/>
            <a:cxnLst/>
            <a:rect l="l" t="t" r="r" b="b"/>
            <a:pathLst>
              <a:path w="4392294" h="1066800">
                <a:moveTo>
                  <a:pt x="0" y="1066800"/>
                </a:moveTo>
                <a:lnTo>
                  <a:pt x="4392167" y="1066800"/>
                </a:lnTo>
                <a:lnTo>
                  <a:pt x="4392167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452861" y="8569832"/>
            <a:ext cx="43668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Проверк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обрабо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ка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003876"/>
                </a:solidFill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solidFill>
                  <a:srgbClr val="F65E09"/>
                </a:solidFill>
                <a:latin typeface="Tahoma"/>
                <a:cs typeface="Tahoma"/>
              </a:rPr>
              <a:t>чере</a:t>
            </a:r>
            <a:r>
              <a:rPr sz="2400" b="1" spc="-5" dirty="0">
                <a:solidFill>
                  <a:srgbClr val="F65E09"/>
                </a:solidFill>
                <a:latin typeface="Tahoma"/>
                <a:cs typeface="Tahoma"/>
              </a:rPr>
              <a:t>з</a:t>
            </a:r>
            <a:r>
              <a:rPr sz="2400" b="1" spc="-2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185" dirty="0">
                <a:solidFill>
                  <a:srgbClr val="F65E09"/>
                </a:solidFill>
                <a:latin typeface="Tahoma"/>
                <a:cs typeface="Tahoma"/>
              </a:rPr>
              <a:t>8</a:t>
            </a:r>
            <a:r>
              <a:rPr sz="2400" b="1" spc="-1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F65E09"/>
                </a:solidFill>
                <a:latin typeface="Tahoma"/>
                <a:cs typeface="Tahoma"/>
              </a:rPr>
              <a:t>к.</a:t>
            </a:r>
            <a:r>
              <a:rPr sz="2400" b="1" spc="-105" dirty="0">
                <a:solidFill>
                  <a:srgbClr val="F65E09"/>
                </a:solidFill>
                <a:latin typeface="Tahoma"/>
                <a:cs typeface="Tahoma"/>
              </a:rPr>
              <a:t>д</a:t>
            </a:r>
            <a:r>
              <a:rPr sz="2400" b="1" spc="-80" dirty="0">
                <a:solidFill>
                  <a:srgbClr val="F65E09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434637" y="7729537"/>
            <a:ext cx="4401820" cy="840105"/>
            <a:chOff x="10434637" y="7729537"/>
            <a:chExt cx="4401820" cy="840105"/>
          </a:xfrm>
        </p:grpSpPr>
        <p:sp>
          <p:nvSpPr>
            <p:cNvPr id="26" name="object 26"/>
            <p:cNvSpPr/>
            <p:nvPr/>
          </p:nvSpPr>
          <p:spPr>
            <a:xfrm>
              <a:off x="10439400" y="77343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7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4392167" y="830580"/>
                  </a:lnTo>
                  <a:lnTo>
                    <a:pt x="439216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439400" y="77343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80"/>
                  </a:moveTo>
                  <a:lnTo>
                    <a:pt x="4392167" y="83058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830580"/>
                  </a:lnTo>
                  <a:close/>
                </a:path>
              </a:pathLst>
            </a:custGeom>
            <a:ln w="9525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0452861" y="776249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47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-130" dirty="0">
                <a:solidFill>
                  <a:srgbClr val="FFFFFF"/>
                </a:solidFill>
                <a:latin typeface="Verdana"/>
                <a:cs typeface="Verdana"/>
              </a:rPr>
              <a:t>ретья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да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-300" dirty="0">
                <a:solidFill>
                  <a:srgbClr val="FFFFFF"/>
                </a:solidFill>
                <a:latin typeface="Verdana"/>
                <a:cs typeface="Verdana"/>
              </a:rPr>
              <a:t>ы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ОН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454401"/>
            <a:ext cx="0" cy="107061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341" y="2401061"/>
            <a:ext cx="15781655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127527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25" dirty="0"/>
              <a:t>И</a:t>
            </a:r>
            <a:r>
              <a:rPr spc="-235" dirty="0"/>
              <a:t>т</a:t>
            </a:r>
            <a:r>
              <a:rPr spc="-20" dirty="0"/>
              <a:t>ог</a:t>
            </a:r>
            <a:r>
              <a:rPr spc="-40" dirty="0"/>
              <a:t>о</a:t>
            </a:r>
            <a:r>
              <a:rPr spc="-35" dirty="0"/>
              <a:t>вое</a:t>
            </a:r>
            <a:r>
              <a:rPr spc="-350" dirty="0"/>
              <a:t> </a:t>
            </a:r>
            <a:r>
              <a:rPr spc="260" dirty="0"/>
              <a:t>собесед</a:t>
            </a:r>
            <a:r>
              <a:rPr spc="245" dirty="0"/>
              <a:t>о</a:t>
            </a:r>
            <a:r>
              <a:rPr spc="-45" dirty="0"/>
              <a:t>вание</a:t>
            </a:r>
            <a:r>
              <a:rPr spc="-370" dirty="0"/>
              <a:t> </a:t>
            </a:r>
            <a:r>
              <a:rPr spc="15" dirty="0"/>
              <a:t>п</a:t>
            </a:r>
            <a:r>
              <a:rPr spc="20" dirty="0"/>
              <a:t>о</a:t>
            </a:r>
            <a:r>
              <a:rPr spc="-330" dirty="0"/>
              <a:t> </a:t>
            </a:r>
            <a:r>
              <a:rPr spc="245" dirty="0"/>
              <a:t>р</a:t>
            </a:r>
            <a:r>
              <a:rPr spc="85" dirty="0"/>
              <a:t>усс</a:t>
            </a:r>
            <a:r>
              <a:rPr spc="75" dirty="0"/>
              <a:t>к</a:t>
            </a:r>
            <a:r>
              <a:rPr spc="260" dirty="0"/>
              <a:t>ому</a:t>
            </a:r>
            <a:r>
              <a:rPr spc="-350" dirty="0"/>
              <a:t> </a:t>
            </a:r>
            <a:r>
              <a:rPr spc="-490" dirty="0"/>
              <a:t>яз</a:t>
            </a:r>
            <a:r>
              <a:rPr spc="-705" dirty="0"/>
              <a:t>ы</a:t>
            </a:r>
            <a:r>
              <a:rPr spc="-320" dirty="0"/>
              <a:t>ку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971263" y="9130134"/>
            <a:ext cx="6096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13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2513838"/>
            <a:ext cx="64674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857EBA"/>
                </a:solidFill>
                <a:latin typeface="Tahoma"/>
                <a:cs typeface="Tahoma"/>
              </a:rPr>
              <a:t>Основные</a:t>
            </a:r>
            <a:r>
              <a:rPr sz="4000" b="1" spc="-4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000" b="1" spc="-114" dirty="0">
                <a:solidFill>
                  <a:srgbClr val="857EBA"/>
                </a:solidFill>
                <a:latin typeface="Tahoma"/>
                <a:cs typeface="Tahoma"/>
              </a:rPr>
              <a:t>нововведения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8800" y="36957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4780" rIns="0" bIns="0" rtlCol="0">
            <a:spAutoFit/>
          </a:bodyPr>
          <a:lstStyle/>
          <a:p>
            <a:pPr marL="577850" marR="571500" algn="ctr">
              <a:lnSpc>
                <a:spcPct val="100000"/>
              </a:lnSpc>
              <a:spcBef>
                <a:spcPts val="1140"/>
              </a:spcBef>
            </a:pP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Подача</a:t>
            </a:r>
            <a:r>
              <a:rPr sz="2800" spc="-2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заявлений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8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003876"/>
                </a:solidFill>
                <a:latin typeface="Verdana"/>
                <a:cs typeface="Verdana"/>
              </a:rPr>
              <a:t>решению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ОИВ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2800">
              <a:latin typeface="Verdana"/>
              <a:cs typeface="Verdana"/>
            </a:endParaRPr>
          </a:p>
          <a:p>
            <a:pPr marL="763905" marR="756920" indent="168910">
              <a:lnSpc>
                <a:spcPct val="100000"/>
              </a:lnSpc>
            </a:pP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31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9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28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90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8800" y="702564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900">
              <a:latin typeface="Times New Roman"/>
              <a:cs typeface="Times New Roman"/>
            </a:endParaRPr>
          </a:p>
          <a:p>
            <a:pPr marL="534035" marR="491490" indent="-35560" algn="just">
              <a:lnSpc>
                <a:spcPct val="100000"/>
              </a:lnSpc>
            </a:pP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Введе</a:t>
            </a:r>
            <a:r>
              <a:rPr sz="2800" spc="-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13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800" spc="-15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003876"/>
                </a:solidFill>
                <a:latin typeface="Verdana"/>
                <a:cs typeface="Verdana"/>
              </a:rPr>
              <a:t>опи</a:t>
            </a:r>
            <a:r>
              <a:rPr sz="2800" spc="6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35" dirty="0">
                <a:solidFill>
                  <a:srgbClr val="003876"/>
                </a:solidFill>
                <a:latin typeface="Verdana"/>
                <a:cs typeface="Verdana"/>
              </a:rPr>
              <a:t>ание  </a:t>
            </a:r>
            <a:r>
              <a:rPr sz="2800" spc="-55" dirty="0">
                <a:solidFill>
                  <a:srgbClr val="003876"/>
                </a:solidFill>
                <a:latin typeface="Verdana"/>
                <a:cs typeface="Verdana"/>
              </a:rPr>
              <a:t>подач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заявлений,  </a:t>
            </a:r>
            <a:r>
              <a:rPr sz="2800" spc="-36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32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800" spc="-26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800" spc="-330" dirty="0">
                <a:solidFill>
                  <a:srgbClr val="003876"/>
                </a:solidFill>
                <a:latin typeface="Verdana"/>
                <a:cs typeface="Verdana"/>
              </a:rPr>
              <a:t>ч.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25" dirty="0">
                <a:solidFill>
                  <a:srgbClr val="003876"/>
                </a:solidFill>
                <a:latin typeface="Verdana"/>
                <a:cs typeface="Verdana"/>
              </a:rPr>
              <a:t>для</a:t>
            </a:r>
            <a:r>
              <a:rPr sz="28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003876"/>
                </a:solidFill>
                <a:latin typeface="Verdana"/>
                <a:cs typeface="Verdana"/>
              </a:rPr>
              <a:t>ли</a:t>
            </a:r>
            <a:r>
              <a:rPr sz="2800" spc="-80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31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ОВЗ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6431" y="3695700"/>
            <a:ext cx="4392295" cy="287274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8590" rIns="0" bIns="0" rtlCol="0">
            <a:spAutoFit/>
          </a:bodyPr>
          <a:lstStyle/>
          <a:p>
            <a:pPr marL="749300" marR="742950" algn="ctr">
              <a:lnSpc>
                <a:spcPct val="100000"/>
              </a:lnSpc>
              <a:spcBef>
                <a:spcPts val="1170"/>
              </a:spcBef>
            </a:pP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Заявл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могут  </a:t>
            </a: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подаваться</a:t>
            </a:r>
            <a:endParaRPr sz="2800">
              <a:latin typeface="Verdana"/>
              <a:cs typeface="Verdana"/>
            </a:endParaRPr>
          </a:p>
          <a:p>
            <a:pPr marL="471805" marR="466725" algn="ctr">
              <a:lnSpc>
                <a:spcPct val="100000"/>
              </a:lnSpc>
            </a:pP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обу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145" dirty="0">
                <a:solidFill>
                  <a:srgbClr val="003876"/>
                </a:solidFill>
                <a:latin typeface="Verdana"/>
                <a:cs typeface="Verdana"/>
              </a:rPr>
              <a:t>ающим</a:t>
            </a:r>
            <a:r>
              <a:rPr sz="2800" spc="13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ся,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229" dirty="0">
                <a:solidFill>
                  <a:srgbClr val="003876"/>
                </a:solidFill>
                <a:latin typeface="Verdana"/>
                <a:cs typeface="Verdana"/>
              </a:rPr>
              <a:t>х  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родителями </a:t>
            </a:r>
            <a:r>
              <a:rPr sz="2800" spc="-114" dirty="0">
                <a:solidFill>
                  <a:srgbClr val="003876"/>
                </a:solidFill>
                <a:latin typeface="Verdana"/>
                <a:cs typeface="Verdana"/>
              </a:rPr>
              <a:t>или </a:t>
            </a:r>
            <a:r>
              <a:rPr sz="2800" spc="-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уполномоченными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003876"/>
                </a:solidFill>
                <a:latin typeface="Verdana"/>
                <a:cs typeface="Verdana"/>
              </a:rPr>
              <a:t>лицами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66431" y="70485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900">
              <a:latin typeface="Times New Roman"/>
              <a:cs typeface="Times New Roman"/>
            </a:endParaRPr>
          </a:p>
          <a:p>
            <a:pPr marL="380365" marR="122555" indent="-250190">
              <a:lnSpc>
                <a:spcPct val="100000"/>
              </a:lnSpc>
            </a:pPr>
            <a:r>
              <a:rPr sz="2800" b="1" spc="-95" dirty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2800" b="1" spc="-6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35" dirty="0">
                <a:solidFill>
                  <a:srgbClr val="F65E09"/>
                </a:solidFill>
                <a:latin typeface="Tahoma"/>
                <a:cs typeface="Tahoma"/>
              </a:rPr>
              <a:t>решению</a:t>
            </a:r>
            <a:r>
              <a:rPr sz="28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20" dirty="0">
                <a:solidFill>
                  <a:srgbClr val="F65E09"/>
                </a:solidFill>
                <a:latin typeface="Tahoma"/>
                <a:cs typeface="Tahoma"/>
              </a:rPr>
              <a:t>ОИВ</a:t>
            </a:r>
            <a:r>
              <a:rPr sz="2800" b="1" spc="-3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ИС-9 </a:t>
            </a:r>
            <a:r>
              <a:rPr sz="2800" b="1" spc="-80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0" dirty="0">
                <a:solidFill>
                  <a:srgbClr val="F65E09"/>
                </a:solidFill>
                <a:latin typeface="Tahoma"/>
                <a:cs typeface="Tahoma"/>
              </a:rPr>
              <a:t>может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проводиться</a:t>
            </a:r>
            <a:endParaRPr sz="2800">
              <a:latin typeface="Tahoma"/>
              <a:cs typeface="Tahoma"/>
            </a:endParaRPr>
          </a:p>
          <a:p>
            <a:pPr marL="177800">
              <a:lnSpc>
                <a:spcPct val="100000"/>
              </a:lnSpc>
            </a:pPr>
            <a:r>
              <a:rPr sz="2800" b="1" spc="310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 использованием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340" dirty="0">
                <a:solidFill>
                  <a:srgbClr val="F65E09"/>
                </a:solidFill>
                <a:latin typeface="Tahoma"/>
                <a:cs typeface="Tahoma"/>
              </a:rPr>
              <a:t>ИКТ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00431" y="36957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3900">
              <a:latin typeface="Times New Roman"/>
              <a:cs typeface="Times New Roman"/>
            </a:endParaRPr>
          </a:p>
          <a:p>
            <a:pPr marL="502920" marR="493395" indent="-1905" algn="ctr">
              <a:lnSpc>
                <a:spcPct val="100000"/>
              </a:lnSpc>
            </a:pPr>
            <a:r>
              <a:rPr sz="2800" b="1" spc="-95" dirty="0">
                <a:solidFill>
                  <a:srgbClr val="F65E09"/>
                </a:solidFill>
                <a:latin typeface="Tahoma"/>
                <a:cs typeface="Tahoma"/>
              </a:rPr>
              <a:t>Введены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25" dirty="0">
                <a:solidFill>
                  <a:srgbClr val="F65E09"/>
                </a:solidFill>
                <a:latin typeface="Tahoma"/>
                <a:cs typeface="Tahoma"/>
              </a:rPr>
              <a:t>запреты </a:t>
            </a:r>
            <a:r>
              <a:rPr sz="2800" b="1" spc="-2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5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00" dirty="0">
                <a:solidFill>
                  <a:srgbClr val="F65E09"/>
                </a:solidFill>
                <a:latin typeface="Tahoma"/>
                <a:cs typeface="Tahoma"/>
              </a:rPr>
              <a:t>средства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05" dirty="0">
                <a:solidFill>
                  <a:srgbClr val="F65E09"/>
                </a:solidFill>
                <a:latin typeface="Tahoma"/>
                <a:cs typeface="Tahoma"/>
              </a:rPr>
              <a:t>связи </a:t>
            </a:r>
            <a:r>
              <a:rPr sz="2800" b="1" spc="-80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5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0" dirty="0">
                <a:solidFill>
                  <a:srgbClr val="F65E09"/>
                </a:solidFill>
                <a:latin typeface="Tahoma"/>
                <a:cs typeface="Tahoma"/>
              </a:rPr>
              <a:t>прочее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600431" y="70485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 marL="695960" marR="350520" indent="-340360">
              <a:lnSpc>
                <a:spcPct val="100000"/>
              </a:lnSpc>
              <a:spcBef>
                <a:spcPts val="2285"/>
              </a:spcBef>
            </a:pPr>
            <a:r>
              <a:rPr sz="2800" b="1" spc="-35" dirty="0">
                <a:solidFill>
                  <a:srgbClr val="F65E09"/>
                </a:solidFill>
                <a:latin typeface="Tahoma"/>
                <a:cs typeface="Tahoma"/>
              </a:rPr>
              <a:t>Введена </a:t>
            </a:r>
            <a:r>
              <a:rPr sz="2800" b="1" spc="45" dirty="0">
                <a:solidFill>
                  <a:srgbClr val="F65E09"/>
                </a:solidFill>
                <a:latin typeface="Tahoma"/>
                <a:cs typeface="Tahoma"/>
              </a:rPr>
              <a:t>процедура </a:t>
            </a:r>
            <a:r>
              <a:rPr sz="2800" b="1" spc="-81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75" dirty="0">
                <a:solidFill>
                  <a:srgbClr val="F65E09"/>
                </a:solidFill>
                <a:latin typeface="Tahoma"/>
                <a:cs typeface="Tahoma"/>
              </a:rPr>
              <a:t>удаления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310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28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ИС-9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127527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25" dirty="0"/>
              <a:t>И</a:t>
            </a:r>
            <a:r>
              <a:rPr spc="-235" dirty="0"/>
              <a:t>т</a:t>
            </a:r>
            <a:r>
              <a:rPr spc="-20" dirty="0"/>
              <a:t>ог</a:t>
            </a:r>
            <a:r>
              <a:rPr spc="-40" dirty="0"/>
              <a:t>о</a:t>
            </a:r>
            <a:r>
              <a:rPr spc="-35" dirty="0"/>
              <a:t>вое</a:t>
            </a:r>
            <a:r>
              <a:rPr spc="-350" dirty="0"/>
              <a:t> </a:t>
            </a:r>
            <a:r>
              <a:rPr spc="260" dirty="0"/>
              <a:t>собесед</a:t>
            </a:r>
            <a:r>
              <a:rPr spc="245" dirty="0"/>
              <a:t>о</a:t>
            </a:r>
            <a:r>
              <a:rPr spc="-45" dirty="0"/>
              <a:t>вание</a:t>
            </a:r>
            <a:r>
              <a:rPr spc="-370" dirty="0"/>
              <a:t> </a:t>
            </a:r>
            <a:r>
              <a:rPr spc="15" dirty="0"/>
              <a:t>п</a:t>
            </a:r>
            <a:r>
              <a:rPr spc="20" dirty="0"/>
              <a:t>о</a:t>
            </a:r>
            <a:r>
              <a:rPr spc="-330" dirty="0"/>
              <a:t> </a:t>
            </a:r>
            <a:r>
              <a:rPr spc="245" dirty="0"/>
              <a:t>р</a:t>
            </a:r>
            <a:r>
              <a:rPr spc="85" dirty="0"/>
              <a:t>усс</a:t>
            </a:r>
            <a:r>
              <a:rPr spc="75" dirty="0"/>
              <a:t>к</a:t>
            </a:r>
            <a:r>
              <a:rPr spc="260" dirty="0"/>
              <a:t>ому</a:t>
            </a:r>
            <a:r>
              <a:rPr spc="-350" dirty="0"/>
              <a:t> </a:t>
            </a:r>
            <a:r>
              <a:rPr spc="-490" dirty="0"/>
              <a:t>яз</a:t>
            </a:r>
            <a:r>
              <a:rPr spc="-705" dirty="0"/>
              <a:t>ы</a:t>
            </a:r>
            <a:r>
              <a:rPr spc="-320" dirty="0"/>
              <a:t>ку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857EBA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857EBA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8800" y="3695700"/>
            <a:ext cx="4392295" cy="1585049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89560" rIns="0" bIns="0" rtlCol="0">
            <a:spAutoFit/>
          </a:bodyPr>
          <a:lstStyle/>
          <a:p>
            <a:pPr marL="632460" marR="627380" indent="63500">
              <a:lnSpc>
                <a:spcPct val="100000"/>
              </a:lnSpc>
              <a:spcBef>
                <a:spcPts val="2280"/>
              </a:spcBef>
            </a:pPr>
            <a:r>
              <a:rPr sz="2800" spc="-120" dirty="0">
                <a:solidFill>
                  <a:srgbClr val="003876"/>
                </a:solidFill>
                <a:latin typeface="Verdana"/>
                <a:cs typeface="Verdana"/>
              </a:rPr>
              <a:t>Перв</a:t>
            </a:r>
            <a:r>
              <a:rPr sz="2800" spc="-15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й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45" dirty="0">
                <a:solidFill>
                  <a:srgbClr val="003876"/>
                </a:solidFill>
                <a:latin typeface="Verdana"/>
                <a:cs typeface="Verdana"/>
              </a:rPr>
              <a:t>рабо</a:t>
            </a:r>
            <a:r>
              <a:rPr sz="2800" spc="5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-60" dirty="0">
                <a:solidFill>
                  <a:srgbClr val="003876"/>
                </a:solidFill>
                <a:latin typeface="Verdana"/>
                <a:cs typeface="Verdana"/>
              </a:rPr>
              <a:t>ий  </a:t>
            </a:r>
            <a:r>
              <a:rPr sz="2800" spc="5" dirty="0" err="1">
                <a:solidFill>
                  <a:srgbClr val="003876"/>
                </a:solidFill>
                <a:latin typeface="Verdana"/>
                <a:cs typeface="Verdana"/>
              </a:rPr>
              <a:t>пон</a:t>
            </a:r>
            <a:r>
              <a:rPr sz="2800" dirty="0" err="1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114" dirty="0" err="1">
                <a:solidFill>
                  <a:srgbClr val="003876"/>
                </a:solidFill>
                <a:latin typeface="Verdana"/>
                <a:cs typeface="Verdana"/>
              </a:rPr>
              <a:t>дельник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00" dirty="0" smtClean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lang="ru-RU" sz="2800" spc="100" dirty="0" err="1" smtClean="0">
                <a:solidFill>
                  <a:srgbClr val="003876"/>
                </a:solidFill>
                <a:latin typeface="Verdana"/>
                <a:cs typeface="Verdana"/>
              </a:rPr>
              <a:t>ая</a:t>
            </a:r>
            <a:r>
              <a:rPr lang="ru-RU" sz="2800" spc="100" dirty="0" smtClean="0">
                <a:solidFill>
                  <a:srgbClr val="003876"/>
                </a:solidFill>
                <a:latin typeface="Verdana"/>
                <a:cs typeface="Verdana"/>
              </a:rPr>
              <a:t> (3 дата)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39400" y="3695700"/>
            <a:ext cx="4392295" cy="14478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90830" rIns="0" bIns="0" rtlCol="0">
            <a:spAutoFit/>
          </a:bodyPr>
          <a:lstStyle/>
          <a:p>
            <a:pPr marL="1552575" marR="358775" indent="-1186180">
              <a:lnSpc>
                <a:spcPct val="100000"/>
              </a:lnSpc>
              <a:spcBef>
                <a:spcPts val="2290"/>
              </a:spcBef>
            </a:pPr>
            <a:r>
              <a:rPr sz="2800" b="1" spc="-100" dirty="0">
                <a:solidFill>
                  <a:srgbClr val="F65E09"/>
                </a:solidFill>
                <a:latin typeface="Tahoma"/>
                <a:cs typeface="Tahoma"/>
              </a:rPr>
              <a:t>Третий</a:t>
            </a:r>
            <a:r>
              <a:rPr sz="2800" b="1" spc="-8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90" dirty="0">
                <a:solidFill>
                  <a:srgbClr val="F65E09"/>
                </a:solidFill>
                <a:latin typeface="Tahoma"/>
                <a:cs typeface="Tahoma"/>
              </a:rPr>
              <a:t>понедельник </a:t>
            </a:r>
            <a:r>
              <a:rPr sz="2800" b="1" spc="-81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60" dirty="0">
                <a:solidFill>
                  <a:srgbClr val="F65E09"/>
                </a:solidFill>
                <a:latin typeface="Tahoma"/>
                <a:cs typeface="Tahoma"/>
              </a:rPr>
              <a:t>апреля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0436606" y="7112761"/>
            <a:ext cx="4417695" cy="1092200"/>
            <a:chOff x="10436606" y="7112761"/>
            <a:chExt cx="4417695" cy="1092200"/>
          </a:xfrm>
        </p:grpSpPr>
        <p:sp>
          <p:nvSpPr>
            <p:cNvPr id="14" name="object 14"/>
            <p:cNvSpPr/>
            <p:nvPr/>
          </p:nvSpPr>
          <p:spPr>
            <a:xfrm>
              <a:off x="10449306" y="7269479"/>
              <a:ext cx="4392295" cy="923290"/>
            </a:xfrm>
            <a:custGeom>
              <a:avLst/>
              <a:gdLst/>
              <a:ahLst/>
              <a:cxnLst/>
              <a:rect l="l" t="t" r="r" b="b"/>
              <a:pathLst>
                <a:path w="4392294" h="923290">
                  <a:moveTo>
                    <a:pt x="0" y="922782"/>
                  </a:moveTo>
                  <a:lnTo>
                    <a:pt x="4392167" y="922782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9227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449306" y="7125461"/>
              <a:ext cx="4392295" cy="1066800"/>
            </a:xfrm>
            <a:custGeom>
              <a:avLst/>
              <a:gdLst/>
              <a:ahLst/>
              <a:cxnLst/>
              <a:rect l="l" t="t" r="r" b="b"/>
              <a:pathLst>
                <a:path w="4392294" h="1066800">
                  <a:moveTo>
                    <a:pt x="0" y="1066800"/>
                  </a:moveTo>
                  <a:lnTo>
                    <a:pt x="4392167" y="106680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0462006" y="74573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Удалё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2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13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9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443781" y="6434137"/>
            <a:ext cx="4401820" cy="840105"/>
            <a:chOff x="10443781" y="6434137"/>
            <a:chExt cx="4401820" cy="840105"/>
          </a:xfrm>
        </p:grpSpPr>
        <p:sp>
          <p:nvSpPr>
            <p:cNvPr id="18" name="object 18"/>
            <p:cNvSpPr/>
            <p:nvPr/>
          </p:nvSpPr>
          <p:spPr>
            <a:xfrm>
              <a:off x="10448543" y="64389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7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4392167" y="830580"/>
                  </a:lnTo>
                  <a:lnTo>
                    <a:pt x="439216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448543" y="64389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80"/>
                  </a:moveTo>
                  <a:lnTo>
                    <a:pt x="4392167" y="83058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830580"/>
                  </a:lnTo>
                  <a:close/>
                </a:path>
              </a:pathLst>
            </a:custGeom>
            <a:ln w="9525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462006" y="64667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spc="-130" dirty="0">
                <a:solidFill>
                  <a:srgbClr val="FFFFFF"/>
                </a:solidFill>
                <a:latin typeface="Verdana"/>
                <a:cs typeface="Verdana"/>
              </a:rPr>
              <a:t>По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80" dirty="0">
                <a:solidFill>
                  <a:srgbClr val="FFFFFF"/>
                </a:solidFill>
                <a:latin typeface="Verdana"/>
                <a:cs typeface="Verdana"/>
              </a:rPr>
              <a:t>торный</a:t>
            </a: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допуск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71263" y="9130134"/>
            <a:ext cx="6096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14</a:t>
            </a:fld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643632"/>
            <a:ext cx="60896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14" dirty="0">
                <a:solidFill>
                  <a:srgbClr val="F65E09"/>
                </a:solidFill>
                <a:latin typeface="Tahoma"/>
                <a:cs typeface="Tahoma"/>
              </a:rPr>
              <a:t>Конфликт</a:t>
            </a:r>
            <a:r>
              <a:rPr sz="4400" b="1" spc="-1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4400" b="1" spc="45" dirty="0">
                <a:solidFill>
                  <a:srgbClr val="F65E09"/>
                </a:solidFill>
                <a:latin typeface="Tahoma"/>
                <a:cs typeface="Tahoma"/>
              </a:rPr>
              <a:t>интересов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2466" y="3858002"/>
            <a:ext cx="4315460" cy="2988310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767080" indent="-755015">
              <a:lnSpc>
                <a:spcPct val="100000"/>
              </a:lnSpc>
              <a:spcBef>
                <a:spcPts val="1390"/>
              </a:spcBef>
              <a:buFont typeface="Arial MT"/>
              <a:buChar char="•"/>
              <a:tabLst>
                <a:tab pos="767080" algn="l"/>
                <a:tab pos="767715" algn="l"/>
              </a:tabLst>
            </a:pPr>
            <a:r>
              <a:rPr sz="5400" spc="-365" dirty="0">
                <a:solidFill>
                  <a:srgbClr val="003876"/>
                </a:solidFill>
                <a:latin typeface="Verdana"/>
                <a:cs typeface="Verdana"/>
              </a:rPr>
              <a:t>Член</a:t>
            </a:r>
            <a:r>
              <a:rPr sz="5400" spc="-44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5400" spc="-40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5400" spc="-175" dirty="0">
                <a:solidFill>
                  <a:srgbClr val="003876"/>
                </a:solidFill>
                <a:latin typeface="Verdana"/>
                <a:cs typeface="Verdana"/>
              </a:rPr>
              <a:t>ГЭК</a:t>
            </a:r>
            <a:endParaRPr sz="5400">
              <a:latin typeface="Verdana"/>
              <a:cs typeface="Verdana"/>
            </a:endParaRPr>
          </a:p>
          <a:p>
            <a:pPr marL="767080" indent="-755015">
              <a:lnSpc>
                <a:spcPct val="100000"/>
              </a:lnSpc>
              <a:spcBef>
                <a:spcPts val="1300"/>
              </a:spcBef>
              <a:buFont typeface="Arial MT"/>
              <a:buChar char="•"/>
              <a:tabLst>
                <a:tab pos="767080" algn="l"/>
                <a:tab pos="767715" algn="l"/>
              </a:tabLst>
            </a:pPr>
            <a:r>
              <a:rPr sz="5400" spc="-365" dirty="0">
                <a:solidFill>
                  <a:srgbClr val="003876"/>
                </a:solidFill>
                <a:latin typeface="Verdana"/>
                <a:cs typeface="Verdana"/>
              </a:rPr>
              <a:t>Член</a:t>
            </a:r>
            <a:r>
              <a:rPr sz="5400" spc="-44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5400" spc="-40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5400" spc="-465" dirty="0">
                <a:solidFill>
                  <a:srgbClr val="003876"/>
                </a:solidFill>
                <a:latin typeface="Verdana"/>
                <a:cs typeface="Verdana"/>
              </a:rPr>
              <a:t>ПК</a:t>
            </a:r>
            <a:endParaRPr sz="5400">
              <a:latin typeface="Verdana"/>
              <a:cs typeface="Verdana"/>
            </a:endParaRPr>
          </a:p>
          <a:p>
            <a:pPr marL="767080" indent="-755015">
              <a:lnSpc>
                <a:spcPct val="100000"/>
              </a:lnSpc>
              <a:spcBef>
                <a:spcPts val="1295"/>
              </a:spcBef>
              <a:buFont typeface="Arial MT"/>
              <a:buChar char="•"/>
              <a:tabLst>
                <a:tab pos="767080" algn="l"/>
                <a:tab pos="767715" algn="l"/>
              </a:tabLst>
            </a:pPr>
            <a:r>
              <a:rPr sz="5400" spc="-365" dirty="0">
                <a:solidFill>
                  <a:srgbClr val="003876"/>
                </a:solidFill>
                <a:latin typeface="Verdana"/>
                <a:cs typeface="Verdana"/>
              </a:rPr>
              <a:t>Член</a:t>
            </a:r>
            <a:r>
              <a:rPr sz="5400" spc="-44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5400" spc="-40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5400" spc="-125" dirty="0">
                <a:solidFill>
                  <a:srgbClr val="003876"/>
                </a:solidFill>
                <a:latin typeface="Verdana"/>
                <a:cs typeface="Verdana"/>
              </a:rPr>
              <a:t>АК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7394" y="211023"/>
            <a:ext cx="846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60" dirty="0">
                <a:solidFill>
                  <a:srgbClr val="FFFFFF"/>
                </a:solidFill>
                <a:latin typeface="Verdana"/>
                <a:cs typeface="Verdana"/>
              </a:rPr>
              <a:t>Организаци</a:t>
            </a:r>
            <a:r>
              <a:rPr sz="4400" spc="-5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4400" spc="-3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400" spc="-85" dirty="0">
                <a:solidFill>
                  <a:srgbClr val="FFFFFF"/>
                </a:solidFill>
                <a:latin typeface="Verdana"/>
                <a:cs typeface="Verdana"/>
              </a:rPr>
              <a:t>проведени</a:t>
            </a:r>
            <a:r>
              <a:rPr sz="4400" spc="-8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4400" spc="-3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400" spc="-85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44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293861" y="3665473"/>
            <a:ext cx="7416800" cy="3625215"/>
            <a:chOff x="8293861" y="3665473"/>
            <a:chExt cx="7416800" cy="3625215"/>
          </a:xfrm>
        </p:grpSpPr>
        <p:sp>
          <p:nvSpPr>
            <p:cNvPr id="10" name="object 10"/>
            <p:cNvSpPr/>
            <p:nvPr/>
          </p:nvSpPr>
          <p:spPr>
            <a:xfrm>
              <a:off x="8306561" y="3678173"/>
              <a:ext cx="7391400" cy="3599815"/>
            </a:xfrm>
            <a:custGeom>
              <a:avLst/>
              <a:gdLst/>
              <a:ahLst/>
              <a:cxnLst/>
              <a:rect l="l" t="t" r="r" b="b"/>
              <a:pathLst>
                <a:path w="7391400" h="3599815">
                  <a:moveTo>
                    <a:pt x="7391400" y="0"/>
                  </a:moveTo>
                  <a:lnTo>
                    <a:pt x="1356741" y="0"/>
                  </a:lnTo>
                  <a:lnTo>
                    <a:pt x="1356741" y="1349883"/>
                  </a:lnTo>
                  <a:lnTo>
                    <a:pt x="437134" y="1349883"/>
                  </a:lnTo>
                  <a:lnTo>
                    <a:pt x="437134" y="899922"/>
                  </a:lnTo>
                  <a:lnTo>
                    <a:pt x="0" y="1799843"/>
                  </a:lnTo>
                  <a:lnTo>
                    <a:pt x="437134" y="2699766"/>
                  </a:lnTo>
                  <a:lnTo>
                    <a:pt x="437134" y="2249804"/>
                  </a:lnTo>
                  <a:lnTo>
                    <a:pt x="1356741" y="2249804"/>
                  </a:lnTo>
                  <a:lnTo>
                    <a:pt x="1356741" y="3599688"/>
                  </a:lnTo>
                  <a:lnTo>
                    <a:pt x="7391400" y="3599688"/>
                  </a:lnTo>
                  <a:lnTo>
                    <a:pt x="7391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06561" y="3678173"/>
              <a:ext cx="7391400" cy="3599815"/>
            </a:xfrm>
            <a:custGeom>
              <a:avLst/>
              <a:gdLst/>
              <a:ahLst/>
              <a:cxnLst/>
              <a:rect l="l" t="t" r="r" b="b"/>
              <a:pathLst>
                <a:path w="7391400" h="3599815">
                  <a:moveTo>
                    <a:pt x="7391400" y="0"/>
                  </a:moveTo>
                  <a:lnTo>
                    <a:pt x="1356741" y="0"/>
                  </a:lnTo>
                  <a:lnTo>
                    <a:pt x="1356741" y="1349883"/>
                  </a:lnTo>
                  <a:lnTo>
                    <a:pt x="437134" y="1349883"/>
                  </a:lnTo>
                  <a:lnTo>
                    <a:pt x="437134" y="899922"/>
                  </a:lnTo>
                  <a:lnTo>
                    <a:pt x="0" y="1799843"/>
                  </a:lnTo>
                  <a:lnTo>
                    <a:pt x="437134" y="2699766"/>
                  </a:lnTo>
                  <a:lnTo>
                    <a:pt x="437134" y="2249804"/>
                  </a:lnTo>
                  <a:lnTo>
                    <a:pt x="1356741" y="2249804"/>
                  </a:lnTo>
                  <a:lnTo>
                    <a:pt x="1356741" y="3599688"/>
                  </a:lnTo>
                  <a:lnTo>
                    <a:pt x="7391400" y="3599688"/>
                  </a:lnTo>
                  <a:lnTo>
                    <a:pt x="7391400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742169" y="4604130"/>
            <a:ext cx="580199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76095" indent="99060">
              <a:lnSpc>
                <a:spcPct val="100000"/>
              </a:lnSpc>
              <a:spcBef>
                <a:spcPts val="95"/>
              </a:spcBef>
            </a:pPr>
            <a:r>
              <a:rPr sz="2800" spc="-114" dirty="0">
                <a:latin typeface="Verdana"/>
                <a:cs typeface="Verdana"/>
              </a:rPr>
              <a:t>Част</a:t>
            </a:r>
            <a:r>
              <a:rPr sz="2800" spc="-110" dirty="0">
                <a:latin typeface="Verdana"/>
                <a:cs typeface="Verdana"/>
              </a:rPr>
              <a:t>ь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235" dirty="0">
                <a:latin typeface="Verdana"/>
                <a:cs typeface="Verdana"/>
              </a:rPr>
              <a:t>1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70" dirty="0">
                <a:latin typeface="Verdana"/>
                <a:cs typeface="Verdana"/>
              </a:rPr>
              <a:t>ста</a:t>
            </a:r>
            <a:r>
              <a:rPr sz="2800" spc="-225" dirty="0">
                <a:latin typeface="Verdana"/>
                <a:cs typeface="Verdana"/>
              </a:rPr>
              <a:t>тьи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spc="-185" dirty="0">
                <a:latin typeface="Verdana"/>
                <a:cs typeface="Verdana"/>
              </a:rPr>
              <a:t>10  </a:t>
            </a:r>
            <a:r>
              <a:rPr sz="2800" spc="5" dirty="0">
                <a:latin typeface="Verdana"/>
                <a:cs typeface="Verdana"/>
              </a:rPr>
              <a:t>Федерального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закона</a:t>
            </a:r>
            <a:endParaRPr sz="2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800" spc="-95" dirty="0">
                <a:latin typeface="Verdana"/>
                <a:cs typeface="Verdana"/>
              </a:rPr>
              <a:t>от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40" dirty="0">
                <a:latin typeface="Verdana"/>
                <a:cs typeface="Verdana"/>
              </a:rPr>
              <a:t>2</a:t>
            </a:r>
            <a:r>
              <a:rPr sz="2800" spc="-235" dirty="0">
                <a:latin typeface="Verdana"/>
                <a:cs typeface="Verdana"/>
              </a:rPr>
              <a:t>5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декабря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240" dirty="0">
                <a:latin typeface="Verdana"/>
                <a:cs typeface="Verdana"/>
              </a:rPr>
              <a:t>200</a:t>
            </a:r>
            <a:r>
              <a:rPr sz="2800" spc="-235" dirty="0">
                <a:latin typeface="Verdana"/>
                <a:cs typeface="Verdana"/>
              </a:rPr>
              <a:t>8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280" dirty="0">
                <a:latin typeface="Verdana"/>
                <a:cs typeface="Verdana"/>
              </a:rPr>
              <a:t>г.</a:t>
            </a:r>
            <a:r>
              <a:rPr sz="2800" spc="-215" dirty="0">
                <a:latin typeface="Verdana"/>
                <a:cs typeface="Verdana"/>
              </a:rPr>
              <a:t> №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240" dirty="0">
                <a:latin typeface="Verdana"/>
                <a:cs typeface="Verdana"/>
              </a:rPr>
              <a:t>273</a:t>
            </a:r>
            <a:r>
              <a:rPr sz="2800" spc="-350" dirty="0">
                <a:latin typeface="Verdana"/>
                <a:cs typeface="Verdana"/>
              </a:rPr>
              <a:t>-</a:t>
            </a:r>
            <a:r>
              <a:rPr sz="2800" spc="10" dirty="0">
                <a:latin typeface="Verdana"/>
                <a:cs typeface="Verdana"/>
              </a:rPr>
              <a:t>ФЗ  </a:t>
            </a:r>
            <a:r>
              <a:rPr sz="2800" spc="-80" dirty="0">
                <a:latin typeface="Verdana"/>
                <a:cs typeface="Verdana"/>
              </a:rPr>
              <a:t>"</a:t>
            </a:r>
            <a:r>
              <a:rPr sz="2800" spc="-125" dirty="0">
                <a:latin typeface="Verdana"/>
                <a:cs typeface="Verdana"/>
              </a:rPr>
              <a:t>О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45" dirty="0">
                <a:latin typeface="Verdana"/>
                <a:cs typeface="Verdana"/>
              </a:rPr>
              <a:t>противоде</a:t>
            </a:r>
            <a:r>
              <a:rPr sz="2800" spc="-100" dirty="0">
                <a:latin typeface="Verdana"/>
                <a:cs typeface="Verdana"/>
              </a:rPr>
              <a:t>йстви</a:t>
            </a:r>
            <a:r>
              <a:rPr sz="2800" spc="-105" dirty="0">
                <a:latin typeface="Verdana"/>
                <a:cs typeface="Verdana"/>
              </a:rPr>
              <a:t>и</a:t>
            </a:r>
            <a:r>
              <a:rPr sz="2800" spc="-165" dirty="0">
                <a:latin typeface="Verdana"/>
                <a:cs typeface="Verdana"/>
              </a:rPr>
              <a:t> </a:t>
            </a:r>
            <a:r>
              <a:rPr sz="2800" spc="-60" dirty="0">
                <a:latin typeface="Verdana"/>
                <a:cs typeface="Verdana"/>
              </a:rPr>
              <a:t>коррупции"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15</a:t>
            </a:fld>
            <a:endParaRPr spc="-24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643632"/>
            <a:ext cx="65112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003876"/>
                </a:solidFill>
                <a:latin typeface="Tahoma"/>
                <a:cs typeface="Tahoma"/>
              </a:rPr>
              <a:t>Предметная</a:t>
            </a:r>
            <a:r>
              <a:rPr sz="4400" b="1" spc="-18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5" dirty="0">
                <a:solidFill>
                  <a:srgbClr val="003876"/>
                </a:solidFill>
                <a:latin typeface="Tahoma"/>
                <a:cs typeface="Tahoma"/>
              </a:rPr>
              <a:t>комиссия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16</a:t>
            </a:fld>
            <a:endParaRPr spc="-245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846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Организаци</a:t>
            </a:r>
            <a:r>
              <a:rPr spc="-55" dirty="0"/>
              <a:t>я</a:t>
            </a:r>
            <a:r>
              <a:rPr spc="-375" dirty="0"/>
              <a:t> </a:t>
            </a:r>
            <a:r>
              <a:rPr spc="-85" dirty="0"/>
              <a:t>проведени</a:t>
            </a:r>
            <a:r>
              <a:rPr spc="-80" dirty="0"/>
              <a:t>я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28800" y="6362700"/>
            <a:ext cx="13639800" cy="19812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Times New Roman"/>
              <a:cs typeface="Times New Roman"/>
            </a:endParaRPr>
          </a:p>
          <a:p>
            <a:pPr marL="2335530" marR="734695" indent="-1594485">
              <a:lnSpc>
                <a:spcPct val="100000"/>
              </a:lnSpc>
            </a:pPr>
            <a:r>
              <a:rPr sz="3200" spc="-95" dirty="0">
                <a:solidFill>
                  <a:srgbClr val="003876"/>
                </a:solidFill>
                <a:latin typeface="Verdana"/>
                <a:cs typeface="Verdana"/>
              </a:rPr>
              <a:t>Наличие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003876"/>
                </a:solidFill>
                <a:latin typeface="Verdana"/>
                <a:cs typeface="Verdana"/>
              </a:rPr>
              <a:t>документа,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5" dirty="0">
                <a:solidFill>
                  <a:srgbClr val="003876"/>
                </a:solidFill>
                <a:latin typeface="Verdana"/>
                <a:cs typeface="Verdana"/>
              </a:rPr>
              <a:t>подтверждающего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0" dirty="0">
                <a:solidFill>
                  <a:srgbClr val="003876"/>
                </a:solidFill>
                <a:latin typeface="Verdana"/>
                <a:cs typeface="Verdana"/>
              </a:rPr>
              <a:t>получение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" dirty="0">
                <a:solidFill>
                  <a:srgbClr val="003876"/>
                </a:solidFill>
                <a:latin typeface="Verdana"/>
                <a:cs typeface="Verdana"/>
              </a:rPr>
              <a:t>ДПО</a:t>
            </a:r>
            <a:r>
              <a:rPr sz="32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…, </a:t>
            </a:r>
            <a:r>
              <a:rPr sz="3200" spc="-1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14" dirty="0">
                <a:solidFill>
                  <a:srgbClr val="003876"/>
                </a:solidFill>
                <a:latin typeface="Verdana"/>
                <a:cs typeface="Verdana"/>
              </a:rPr>
              <a:t>получе</a:t>
            </a:r>
            <a:r>
              <a:rPr sz="3200" spc="-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3200" spc="-125" dirty="0">
                <a:solidFill>
                  <a:srgbClr val="003876"/>
                </a:solidFill>
                <a:latin typeface="Verdana"/>
                <a:cs typeface="Verdana"/>
              </a:rPr>
              <a:t>но</a:t>
            </a:r>
            <a:r>
              <a:rPr sz="3200" spc="-10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23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0" dirty="0">
                <a:solidFill>
                  <a:srgbClr val="003876"/>
                </a:solidFill>
                <a:latin typeface="Tahoma"/>
                <a:cs typeface="Tahoma"/>
              </a:rPr>
              <a:t>течени</a:t>
            </a:r>
            <a:r>
              <a:rPr sz="3200" b="1" spc="-5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последни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30" dirty="0">
                <a:solidFill>
                  <a:srgbClr val="003876"/>
                </a:solidFill>
                <a:latin typeface="Tahoma"/>
                <a:cs typeface="Tahoma"/>
              </a:rPr>
              <a:t>тре</a:t>
            </a:r>
            <a:r>
              <a:rPr sz="3200" b="1" spc="4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32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50" dirty="0">
                <a:solidFill>
                  <a:srgbClr val="003876"/>
                </a:solidFill>
                <a:latin typeface="Tahoma"/>
                <a:cs typeface="Tahoma"/>
              </a:rPr>
              <a:t>лет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8800" y="3712464"/>
            <a:ext cx="13639800" cy="19812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3200" spc="-135" dirty="0">
                <a:solidFill>
                  <a:srgbClr val="003876"/>
                </a:solidFill>
                <a:latin typeface="Verdana"/>
                <a:cs typeface="Verdana"/>
              </a:rPr>
              <a:t>Налич</a:t>
            </a:r>
            <a:r>
              <a:rPr sz="3200" spc="-12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17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2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3200" spc="-165" dirty="0">
                <a:solidFill>
                  <a:srgbClr val="003876"/>
                </a:solidFill>
                <a:latin typeface="Verdana"/>
                <a:cs typeface="Verdana"/>
              </a:rPr>
              <a:t>ыта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педагогической</a:t>
            </a:r>
            <a:r>
              <a:rPr sz="32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работы</a:t>
            </a:r>
            <a:endParaRPr sz="3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3200" b="1" spc="-229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40" dirty="0">
                <a:solidFill>
                  <a:srgbClr val="003876"/>
                </a:solidFill>
                <a:latin typeface="Tahoma"/>
                <a:cs typeface="Tahoma"/>
              </a:rPr>
              <a:t>соответствующе</a:t>
            </a:r>
            <a:r>
              <a:rPr sz="3200" b="1" spc="45" dirty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r>
              <a:rPr sz="3200" b="1" spc="-6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35" dirty="0">
                <a:solidFill>
                  <a:srgbClr val="003876"/>
                </a:solidFill>
                <a:latin typeface="Tahoma"/>
                <a:cs typeface="Tahoma"/>
              </a:rPr>
              <a:t>пред</a:t>
            </a:r>
            <a:r>
              <a:rPr sz="3200" b="1" spc="4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3200" b="1" spc="-15" dirty="0">
                <a:solidFill>
                  <a:srgbClr val="003876"/>
                </a:solidFill>
                <a:latin typeface="Tahoma"/>
                <a:cs typeface="Tahoma"/>
              </a:rPr>
              <a:t>етно</a:t>
            </a:r>
            <a:r>
              <a:rPr sz="3200" b="1" spc="-10" dirty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70" dirty="0">
                <a:solidFill>
                  <a:srgbClr val="003876"/>
                </a:solidFill>
                <a:latin typeface="Tahoma"/>
                <a:cs typeface="Tahoma"/>
              </a:rPr>
              <a:t>об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л</a:t>
            </a:r>
            <a:r>
              <a:rPr sz="3200" b="1" spc="105" dirty="0">
                <a:solidFill>
                  <a:srgbClr val="003876"/>
                </a:solidFill>
                <a:latin typeface="Tahoma"/>
                <a:cs typeface="Tahoma"/>
              </a:rPr>
              <a:t>асти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846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Организаци</a:t>
            </a:r>
            <a:r>
              <a:rPr spc="-55" dirty="0"/>
              <a:t>я</a:t>
            </a:r>
            <a:r>
              <a:rPr spc="-375" dirty="0"/>
              <a:t> </a:t>
            </a:r>
            <a:r>
              <a:rPr spc="-85" dirty="0"/>
              <a:t>проведени</a:t>
            </a:r>
            <a:r>
              <a:rPr spc="-80" dirty="0"/>
              <a:t>я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6293485" cy="670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  <a:p>
            <a:pPr marL="189865" marR="154940" algn="ctr">
              <a:lnSpc>
                <a:spcPct val="100000"/>
              </a:lnSpc>
              <a:spcBef>
                <a:spcPts val="4125"/>
              </a:spcBef>
            </a:pPr>
            <a:r>
              <a:rPr sz="2400" spc="434" dirty="0">
                <a:latin typeface="Verdana"/>
                <a:cs typeface="Verdana"/>
              </a:rPr>
              <a:t>…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сро</a:t>
            </a:r>
            <a:r>
              <a:rPr sz="2400" spc="60" dirty="0">
                <a:latin typeface="Verdana"/>
                <a:cs typeface="Verdana"/>
              </a:rPr>
              <a:t>к</a:t>
            </a:r>
            <a:r>
              <a:rPr sz="2400" spc="-45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80" dirty="0">
                <a:latin typeface="Verdana"/>
                <a:cs typeface="Verdana"/>
              </a:rPr>
              <a:t>местах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рег</a:t>
            </a:r>
            <a:r>
              <a:rPr sz="2400" spc="-25" dirty="0">
                <a:latin typeface="Verdana"/>
                <a:cs typeface="Verdana"/>
              </a:rPr>
              <a:t>и</a:t>
            </a:r>
            <a:r>
              <a:rPr sz="2400" spc="30" dirty="0">
                <a:latin typeface="Verdana"/>
                <a:cs typeface="Verdana"/>
              </a:rPr>
              <a:t>страции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60" dirty="0">
                <a:latin typeface="Verdana"/>
                <a:cs typeface="Verdana"/>
              </a:rPr>
              <a:t>для  </a:t>
            </a: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110" dirty="0">
                <a:latin typeface="Verdana"/>
                <a:cs typeface="Verdana"/>
              </a:rPr>
              <a:t>стия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5" dirty="0">
                <a:latin typeface="Verdana"/>
                <a:cs typeface="Verdana"/>
              </a:rPr>
              <a:t>а</a:t>
            </a:r>
            <a:r>
              <a:rPr sz="2400" spc="10" dirty="0">
                <a:latin typeface="Verdana"/>
                <a:cs typeface="Verdana"/>
              </a:rPr>
              <a:t>писани</a:t>
            </a:r>
            <a:r>
              <a:rPr sz="2400" spc="15" dirty="0">
                <a:latin typeface="Verdana"/>
                <a:cs typeface="Verdana"/>
              </a:rPr>
              <a:t>и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итогового</a:t>
            </a:r>
            <a:endParaRPr sz="2400">
              <a:latin typeface="Verdana"/>
              <a:cs typeface="Verdana"/>
            </a:endParaRPr>
          </a:p>
          <a:p>
            <a:pPr marL="26670" algn="ctr">
              <a:lnSpc>
                <a:spcPct val="100000"/>
              </a:lnSpc>
            </a:pPr>
            <a:r>
              <a:rPr sz="2400" spc="-60" dirty="0">
                <a:latin typeface="Verdana"/>
                <a:cs typeface="Verdana"/>
              </a:rPr>
              <a:t>сочинения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(дл</a:t>
            </a:r>
            <a:r>
              <a:rPr sz="2400" spc="-204" dirty="0">
                <a:latin typeface="Verdana"/>
                <a:cs typeface="Verdana"/>
              </a:rPr>
              <a:t>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80" dirty="0">
                <a:latin typeface="Verdana"/>
                <a:cs typeface="Verdana"/>
              </a:rPr>
              <a:t>стников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60" dirty="0">
                <a:latin typeface="Verdana"/>
                <a:cs typeface="Verdana"/>
              </a:rPr>
              <a:t>Е</a:t>
            </a:r>
            <a:r>
              <a:rPr sz="2400" spc="-240" dirty="0">
                <a:latin typeface="Verdana"/>
                <a:cs typeface="Verdana"/>
              </a:rPr>
              <a:t>Г</a:t>
            </a:r>
            <a:r>
              <a:rPr sz="2400" spc="30" dirty="0">
                <a:latin typeface="Verdana"/>
                <a:cs typeface="Verdana"/>
              </a:rPr>
              <a:t>Э)</a:t>
            </a:r>
            <a:r>
              <a:rPr sz="2400" spc="-160" dirty="0">
                <a:latin typeface="Verdana"/>
                <a:cs typeface="Verdana"/>
              </a:rPr>
              <a:t> </a:t>
            </a:r>
            <a:r>
              <a:rPr sz="2400" spc="-330" dirty="0"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  <a:p>
            <a:pPr marL="24765" algn="ctr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не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позднее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5" dirty="0">
                <a:latin typeface="Tahoma"/>
                <a:cs typeface="Tahoma"/>
              </a:rPr>
              <a:t>чем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за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15" dirty="0">
                <a:latin typeface="Tahoma"/>
                <a:cs typeface="Tahoma"/>
              </a:rPr>
              <a:t>два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65" dirty="0">
                <a:latin typeface="Tahoma"/>
                <a:cs typeface="Tahoma"/>
              </a:rPr>
              <a:t>месяца</a:t>
            </a:r>
            <a:endParaRPr sz="2400">
              <a:latin typeface="Tahoma"/>
              <a:cs typeface="Tahoma"/>
            </a:endParaRPr>
          </a:p>
          <a:p>
            <a:pPr marL="100330" marR="67945" algn="ctr">
              <a:lnSpc>
                <a:spcPct val="100000"/>
              </a:lnSpc>
              <a:spcBef>
                <a:spcPts val="5"/>
              </a:spcBef>
            </a:pPr>
            <a:r>
              <a:rPr sz="2400" spc="35" dirty="0">
                <a:latin typeface="Verdana"/>
                <a:cs typeface="Verdana"/>
              </a:rPr>
              <a:t>до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дня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0" dirty="0">
                <a:latin typeface="Verdana"/>
                <a:cs typeface="Verdana"/>
              </a:rPr>
              <a:t>проведени</a:t>
            </a:r>
            <a:r>
              <a:rPr sz="2400" spc="-45" dirty="0">
                <a:latin typeface="Verdana"/>
                <a:cs typeface="Verdana"/>
              </a:rPr>
              <a:t>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итогового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-100" dirty="0">
                <a:latin typeface="Verdana"/>
                <a:cs typeface="Verdana"/>
              </a:rPr>
              <a:t>очи</a:t>
            </a:r>
            <a:r>
              <a:rPr sz="2400" spc="-95" dirty="0">
                <a:latin typeface="Verdana"/>
                <a:cs typeface="Verdana"/>
              </a:rPr>
              <a:t>н</a:t>
            </a:r>
            <a:r>
              <a:rPr sz="2400" spc="-85" dirty="0">
                <a:latin typeface="Verdana"/>
                <a:cs typeface="Verdana"/>
              </a:rPr>
              <a:t>ения  </a:t>
            </a:r>
            <a:r>
              <a:rPr sz="2400" spc="-145" dirty="0">
                <a:latin typeface="Verdana"/>
                <a:cs typeface="Verdana"/>
              </a:rPr>
              <a:t>(изложения);</a:t>
            </a:r>
            <a:endParaRPr sz="2400">
              <a:latin typeface="Verdana"/>
              <a:cs typeface="Verdana"/>
            </a:endParaRPr>
          </a:p>
          <a:p>
            <a:pPr marL="201930" marR="169545" indent="635" algn="ctr">
              <a:lnSpc>
                <a:spcPct val="100000"/>
              </a:lnSpc>
            </a:pP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5" dirty="0">
                <a:latin typeface="Verdana"/>
                <a:cs typeface="Verdana"/>
              </a:rPr>
              <a:t>ро</a:t>
            </a:r>
            <a:r>
              <a:rPr sz="2400" dirty="0">
                <a:latin typeface="Verdana"/>
                <a:cs typeface="Verdana"/>
              </a:rPr>
              <a:t>к</a:t>
            </a:r>
            <a:r>
              <a:rPr sz="2400" spc="-45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х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80" dirty="0">
                <a:latin typeface="Verdana"/>
                <a:cs typeface="Verdana"/>
              </a:rPr>
              <a:t>местах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</a:t>
            </a:r>
            <a:r>
              <a:rPr sz="2400" spc="10" dirty="0">
                <a:latin typeface="Verdana"/>
                <a:cs typeface="Verdana"/>
              </a:rPr>
              <a:t>о</a:t>
            </a:r>
            <a:r>
              <a:rPr sz="2400" spc="-70" dirty="0">
                <a:latin typeface="Verdana"/>
                <a:cs typeface="Verdana"/>
              </a:rPr>
              <a:t>да</a:t>
            </a:r>
            <a:r>
              <a:rPr sz="2400" spc="-60" dirty="0">
                <a:latin typeface="Verdana"/>
                <a:cs typeface="Verdana"/>
              </a:rPr>
              <a:t>чи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275" dirty="0">
                <a:latin typeface="Verdana"/>
                <a:cs typeface="Verdana"/>
              </a:rPr>
              <a:t>яв</a:t>
            </a:r>
            <a:r>
              <a:rPr sz="2400" spc="-285" dirty="0">
                <a:latin typeface="Verdana"/>
                <a:cs typeface="Verdana"/>
              </a:rPr>
              <a:t>л</a:t>
            </a:r>
            <a:r>
              <a:rPr sz="2400" spc="-20" dirty="0">
                <a:latin typeface="Verdana"/>
                <a:cs typeface="Verdana"/>
              </a:rPr>
              <a:t>ений  </a:t>
            </a:r>
            <a:r>
              <a:rPr sz="2400" spc="50" dirty="0">
                <a:latin typeface="Verdana"/>
                <a:cs typeface="Verdana"/>
              </a:rPr>
              <a:t>на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сдачу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65" dirty="0">
                <a:latin typeface="Verdana"/>
                <a:cs typeface="Verdana"/>
              </a:rPr>
              <a:t>Г</a:t>
            </a:r>
            <a:r>
              <a:rPr sz="2400" spc="-35" dirty="0">
                <a:latin typeface="Verdana"/>
                <a:cs typeface="Verdana"/>
              </a:rPr>
              <a:t>ИА,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80" dirty="0">
                <a:latin typeface="Verdana"/>
                <a:cs typeface="Verdana"/>
              </a:rPr>
              <a:t>местах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рег</a:t>
            </a:r>
            <a:r>
              <a:rPr sz="2400" spc="-25" dirty="0">
                <a:latin typeface="Verdana"/>
                <a:cs typeface="Verdana"/>
              </a:rPr>
              <a:t>и</a:t>
            </a:r>
            <a:r>
              <a:rPr sz="2400" spc="30" dirty="0">
                <a:latin typeface="Verdana"/>
                <a:cs typeface="Verdana"/>
              </a:rPr>
              <a:t>страции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35" dirty="0">
                <a:latin typeface="Verdana"/>
                <a:cs typeface="Verdana"/>
              </a:rPr>
              <a:t>на  </a:t>
            </a:r>
            <a:r>
              <a:rPr sz="2400" spc="-15" dirty="0">
                <a:latin typeface="Verdana"/>
                <a:cs typeface="Verdana"/>
              </a:rPr>
              <a:t>сдачу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60" dirty="0">
                <a:latin typeface="Verdana"/>
                <a:cs typeface="Verdana"/>
              </a:rPr>
              <a:t>Е</a:t>
            </a:r>
            <a:r>
              <a:rPr sz="2400" spc="-240" dirty="0">
                <a:latin typeface="Verdana"/>
                <a:cs typeface="Verdana"/>
              </a:rPr>
              <a:t>Г</a:t>
            </a:r>
            <a:r>
              <a:rPr sz="2400" spc="265" dirty="0">
                <a:latin typeface="Verdana"/>
                <a:cs typeface="Verdana"/>
              </a:rPr>
              <a:t>Э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(дл</a:t>
            </a:r>
            <a:r>
              <a:rPr sz="2400" spc="-204" dirty="0">
                <a:latin typeface="Verdana"/>
                <a:cs typeface="Verdana"/>
              </a:rPr>
              <a:t>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80" dirty="0">
                <a:latin typeface="Verdana"/>
                <a:cs typeface="Verdana"/>
              </a:rPr>
              <a:t>стников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60" dirty="0">
                <a:latin typeface="Verdana"/>
                <a:cs typeface="Verdana"/>
              </a:rPr>
              <a:t>Е</a:t>
            </a:r>
            <a:r>
              <a:rPr sz="2400" spc="-240" dirty="0">
                <a:latin typeface="Verdana"/>
                <a:cs typeface="Verdana"/>
              </a:rPr>
              <a:t>Г</a:t>
            </a:r>
            <a:r>
              <a:rPr sz="2400" spc="30" dirty="0">
                <a:latin typeface="Verdana"/>
                <a:cs typeface="Verdana"/>
              </a:rPr>
              <a:t>Э)</a:t>
            </a:r>
            <a:r>
              <a:rPr sz="2400" spc="-160" dirty="0">
                <a:latin typeface="Verdana"/>
                <a:cs typeface="Verdana"/>
              </a:rPr>
              <a:t> </a:t>
            </a:r>
            <a:r>
              <a:rPr sz="2400" spc="-330" dirty="0"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  <a:p>
            <a:pPr marL="24765" algn="ctr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не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позднее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5" dirty="0">
                <a:latin typeface="Tahoma"/>
                <a:cs typeface="Tahoma"/>
              </a:rPr>
              <a:t>чем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за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15" dirty="0">
                <a:latin typeface="Tahoma"/>
                <a:cs typeface="Tahoma"/>
              </a:rPr>
              <a:t>два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65" dirty="0">
                <a:latin typeface="Tahoma"/>
                <a:cs typeface="Tahoma"/>
              </a:rPr>
              <a:t>месяца</a:t>
            </a:r>
            <a:endParaRPr sz="2400">
              <a:latin typeface="Tahoma"/>
              <a:cs typeface="Tahoma"/>
            </a:endParaRPr>
          </a:p>
          <a:p>
            <a:pPr marL="40640" marR="5080" algn="ctr">
              <a:lnSpc>
                <a:spcPct val="100000"/>
              </a:lnSpc>
            </a:pPr>
            <a:r>
              <a:rPr sz="2400" spc="35" dirty="0">
                <a:latin typeface="Verdana"/>
                <a:cs typeface="Verdana"/>
              </a:rPr>
              <a:t>до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14" dirty="0">
                <a:latin typeface="Verdana"/>
                <a:cs typeface="Verdana"/>
              </a:rPr>
              <a:t>за</a:t>
            </a:r>
            <a:r>
              <a:rPr sz="2400" spc="-120" dirty="0">
                <a:latin typeface="Verdana"/>
                <a:cs typeface="Verdana"/>
              </a:rPr>
              <a:t>в</a:t>
            </a:r>
            <a:r>
              <a:rPr sz="2400" spc="5" dirty="0">
                <a:latin typeface="Verdana"/>
                <a:cs typeface="Verdana"/>
              </a:rPr>
              <a:t>ершения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90" dirty="0">
                <a:latin typeface="Verdana"/>
                <a:cs typeface="Verdana"/>
              </a:rPr>
              <a:t>с</a:t>
            </a:r>
            <a:r>
              <a:rPr sz="2400" spc="210" dirty="0">
                <a:latin typeface="Verdana"/>
                <a:cs typeface="Verdana"/>
              </a:rPr>
              <a:t>р</a:t>
            </a:r>
            <a:r>
              <a:rPr sz="2400" spc="30" dirty="0">
                <a:latin typeface="Verdana"/>
                <a:cs typeface="Verdana"/>
              </a:rPr>
              <a:t>ока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пода</a:t>
            </a:r>
            <a:r>
              <a:rPr sz="2400" spc="-30" dirty="0">
                <a:latin typeface="Verdana"/>
                <a:cs typeface="Verdana"/>
              </a:rPr>
              <a:t>ч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275" dirty="0">
                <a:latin typeface="Verdana"/>
                <a:cs typeface="Verdana"/>
              </a:rPr>
              <a:t>яв</a:t>
            </a:r>
            <a:r>
              <a:rPr sz="2400" spc="-285" dirty="0">
                <a:latin typeface="Verdana"/>
                <a:cs typeface="Verdana"/>
              </a:rPr>
              <a:t>л</a:t>
            </a:r>
            <a:r>
              <a:rPr sz="2400" spc="-145" dirty="0">
                <a:latin typeface="Verdana"/>
                <a:cs typeface="Verdana"/>
              </a:rPr>
              <a:t>ения;  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5" dirty="0">
                <a:latin typeface="Verdana"/>
                <a:cs typeface="Verdana"/>
              </a:rPr>
              <a:t>ро</a:t>
            </a:r>
            <a:r>
              <a:rPr sz="2400" dirty="0">
                <a:latin typeface="Verdana"/>
                <a:cs typeface="Verdana"/>
              </a:rPr>
              <a:t>к</a:t>
            </a:r>
            <a:r>
              <a:rPr sz="2400" spc="-45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х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проведе</a:t>
            </a:r>
            <a:r>
              <a:rPr sz="2400" dirty="0">
                <a:latin typeface="Verdana"/>
                <a:cs typeface="Verdana"/>
              </a:rPr>
              <a:t>н</a:t>
            </a:r>
            <a:r>
              <a:rPr sz="2400" spc="-229" dirty="0">
                <a:latin typeface="Verdana"/>
                <a:cs typeface="Verdana"/>
              </a:rPr>
              <a:t>и</a:t>
            </a:r>
            <a:r>
              <a:rPr sz="2400" spc="-210" dirty="0">
                <a:latin typeface="Verdana"/>
                <a:cs typeface="Verdana"/>
              </a:rPr>
              <a:t>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итогового</a:t>
            </a:r>
            <a:endParaRPr sz="2400">
              <a:latin typeface="Verdana"/>
              <a:cs typeface="Verdana"/>
            </a:endParaRPr>
          </a:p>
          <a:p>
            <a:pPr marL="347345" marR="313690" algn="ctr">
              <a:lnSpc>
                <a:spcPct val="100000"/>
              </a:lnSpc>
            </a:pPr>
            <a:r>
              <a:rPr sz="2400" spc="-60" dirty="0">
                <a:latin typeface="Verdana"/>
                <a:cs typeface="Verdana"/>
              </a:rPr>
              <a:t>сочинения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(изло</a:t>
            </a:r>
            <a:r>
              <a:rPr sz="2400" spc="-135" dirty="0">
                <a:latin typeface="Verdana"/>
                <a:cs typeface="Verdana"/>
              </a:rPr>
              <a:t>ж</a:t>
            </a:r>
            <a:r>
              <a:rPr sz="2400" spc="-130" dirty="0">
                <a:latin typeface="Verdana"/>
                <a:cs typeface="Verdana"/>
              </a:rPr>
              <a:t>ения)</a:t>
            </a:r>
            <a:r>
              <a:rPr sz="2400" spc="-210" dirty="0">
                <a:latin typeface="Verdana"/>
                <a:cs typeface="Verdana"/>
              </a:rPr>
              <a:t>,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5" dirty="0">
                <a:latin typeface="Verdana"/>
                <a:cs typeface="Verdana"/>
              </a:rPr>
              <a:t>к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155" dirty="0">
                <a:latin typeface="Verdana"/>
                <a:cs typeface="Verdana"/>
              </a:rPr>
              <a:t>ме</a:t>
            </a:r>
            <a:r>
              <a:rPr sz="2400" spc="160" dirty="0">
                <a:latin typeface="Verdana"/>
                <a:cs typeface="Verdana"/>
              </a:rPr>
              <a:t>н</a:t>
            </a:r>
            <a:r>
              <a:rPr sz="2400" spc="-95" dirty="0">
                <a:latin typeface="Verdana"/>
                <a:cs typeface="Verdana"/>
              </a:rPr>
              <a:t>ов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b="1" spc="-210" dirty="0">
                <a:latin typeface="Tahoma"/>
                <a:cs typeface="Tahoma"/>
              </a:rPr>
              <a:t>–  </a:t>
            </a:r>
            <a:r>
              <a:rPr sz="2400" b="1" spc="-10" dirty="0">
                <a:latin typeface="Tahoma"/>
                <a:cs typeface="Tahoma"/>
              </a:rPr>
              <a:t>не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25" dirty="0">
                <a:latin typeface="Tahoma"/>
                <a:cs typeface="Tahoma"/>
              </a:rPr>
              <a:t>позднее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5" dirty="0">
                <a:latin typeface="Tahoma"/>
                <a:cs typeface="Tahoma"/>
              </a:rPr>
              <a:t>чем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за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50" dirty="0">
                <a:latin typeface="Tahoma"/>
                <a:cs typeface="Tahoma"/>
              </a:rPr>
              <a:t>месяц</a:t>
            </a:r>
            <a:endParaRPr sz="2400">
              <a:latin typeface="Tahoma"/>
              <a:cs typeface="Tahoma"/>
            </a:endParaRPr>
          </a:p>
          <a:p>
            <a:pPr marL="26034" algn="ctr">
              <a:lnSpc>
                <a:spcPct val="100000"/>
              </a:lnSpc>
            </a:pPr>
            <a:r>
              <a:rPr sz="2400" spc="35" dirty="0">
                <a:latin typeface="Verdana"/>
                <a:cs typeface="Verdana"/>
              </a:rPr>
              <a:t>до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14" dirty="0">
                <a:latin typeface="Verdana"/>
                <a:cs typeface="Verdana"/>
              </a:rPr>
              <a:t>за</a:t>
            </a:r>
            <a:r>
              <a:rPr sz="2400" spc="-120" dirty="0">
                <a:latin typeface="Verdana"/>
                <a:cs typeface="Verdana"/>
              </a:rPr>
              <a:t>в</a:t>
            </a:r>
            <a:r>
              <a:rPr sz="2400" spc="5" dirty="0">
                <a:latin typeface="Verdana"/>
                <a:cs typeface="Verdana"/>
              </a:rPr>
              <a:t>ершения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90" dirty="0">
                <a:latin typeface="Verdana"/>
                <a:cs typeface="Verdana"/>
              </a:rPr>
              <a:t>с</a:t>
            </a:r>
            <a:r>
              <a:rPr sz="2400" spc="210" dirty="0">
                <a:latin typeface="Verdana"/>
                <a:cs typeface="Verdana"/>
              </a:rPr>
              <a:t>р</a:t>
            </a:r>
            <a:r>
              <a:rPr sz="2400" spc="30" dirty="0">
                <a:latin typeface="Verdana"/>
                <a:cs typeface="Verdana"/>
              </a:rPr>
              <a:t>ока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пода</a:t>
            </a:r>
            <a:r>
              <a:rPr sz="2400" spc="-30" dirty="0">
                <a:latin typeface="Verdana"/>
                <a:cs typeface="Verdana"/>
              </a:rPr>
              <a:t>ч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275" dirty="0">
                <a:latin typeface="Verdana"/>
                <a:cs typeface="Verdana"/>
              </a:rPr>
              <a:t>яв</a:t>
            </a:r>
            <a:r>
              <a:rPr sz="2400" spc="-285" dirty="0">
                <a:latin typeface="Verdana"/>
                <a:cs typeface="Verdana"/>
              </a:rPr>
              <a:t>л</a:t>
            </a:r>
            <a:r>
              <a:rPr sz="2400" spc="-100" dirty="0">
                <a:latin typeface="Verdana"/>
                <a:cs typeface="Verdana"/>
              </a:rPr>
              <a:t>ения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436606" y="7417561"/>
            <a:ext cx="4417695" cy="1092200"/>
            <a:chOff x="10436606" y="7417561"/>
            <a:chExt cx="4417695" cy="1092200"/>
          </a:xfrm>
        </p:grpSpPr>
        <p:sp>
          <p:nvSpPr>
            <p:cNvPr id="12" name="object 12"/>
            <p:cNvSpPr/>
            <p:nvPr/>
          </p:nvSpPr>
          <p:spPr>
            <a:xfrm>
              <a:off x="10449306" y="7574279"/>
              <a:ext cx="4392295" cy="923290"/>
            </a:xfrm>
            <a:custGeom>
              <a:avLst/>
              <a:gdLst/>
              <a:ahLst/>
              <a:cxnLst/>
              <a:rect l="l" t="t" r="r" b="b"/>
              <a:pathLst>
                <a:path w="4392294" h="923290">
                  <a:moveTo>
                    <a:pt x="0" y="922782"/>
                  </a:moveTo>
                  <a:lnTo>
                    <a:pt x="4392167" y="922782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9227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449306" y="7430261"/>
              <a:ext cx="4392295" cy="1066800"/>
            </a:xfrm>
            <a:custGeom>
              <a:avLst/>
              <a:gdLst/>
              <a:ahLst/>
              <a:cxnLst/>
              <a:rect l="l" t="t" r="r" b="b"/>
              <a:pathLst>
                <a:path w="4392294" h="1066800">
                  <a:moveTo>
                    <a:pt x="0" y="1066800"/>
                  </a:moveTo>
                  <a:lnTo>
                    <a:pt x="4392167" y="106680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462006" y="77621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565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30" dirty="0">
                <a:solidFill>
                  <a:srgbClr val="003876"/>
                </a:solidFill>
                <a:latin typeface="Verdana"/>
                <a:cs typeface="Verdana"/>
              </a:rPr>
              <a:t>днее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чем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003876"/>
                </a:solidFill>
                <a:latin typeface="Verdana"/>
                <a:cs typeface="Verdana"/>
              </a:rPr>
              <a:t>месяц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443781" y="6738937"/>
            <a:ext cx="4401820" cy="840105"/>
            <a:chOff x="10443781" y="6738937"/>
            <a:chExt cx="4401820" cy="840105"/>
          </a:xfrm>
        </p:grpSpPr>
        <p:sp>
          <p:nvSpPr>
            <p:cNvPr id="16" name="object 16"/>
            <p:cNvSpPr/>
            <p:nvPr/>
          </p:nvSpPr>
          <p:spPr>
            <a:xfrm>
              <a:off x="10448543" y="67437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7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4392167" y="830580"/>
                  </a:lnTo>
                  <a:lnTo>
                    <a:pt x="439216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48543" y="67437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80"/>
                  </a:moveTo>
                  <a:lnTo>
                    <a:pt x="4392167" y="83058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830580"/>
                  </a:lnTo>
                  <a:close/>
                </a:path>
              </a:pathLst>
            </a:custGeom>
            <a:ln w="9525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0462006" y="67715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2400" spc="50" dirty="0">
                <a:solidFill>
                  <a:srgbClr val="FFFFFF"/>
                </a:solidFill>
                <a:latin typeface="Verdana"/>
                <a:cs typeface="Verdana"/>
              </a:rPr>
              <a:t>ИА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8939" y="1475612"/>
            <a:ext cx="78701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8B8B8B"/>
                </a:solidFill>
                <a:latin typeface="Tahoma"/>
                <a:cs typeface="Tahoma"/>
              </a:rPr>
              <a:t>Информирование</a:t>
            </a:r>
            <a:r>
              <a:rPr sz="4400" b="1" spc="-12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400" b="1" spc="-45" dirty="0">
                <a:solidFill>
                  <a:srgbClr val="8B8B8B"/>
                </a:solidFill>
                <a:latin typeface="Tahoma"/>
                <a:cs typeface="Tahoma"/>
              </a:rPr>
              <a:t>граждан</a:t>
            </a:r>
            <a:endParaRPr sz="44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454893" y="4369561"/>
            <a:ext cx="4417695" cy="1092200"/>
            <a:chOff x="10454893" y="4369561"/>
            <a:chExt cx="4417695" cy="1092200"/>
          </a:xfrm>
        </p:grpSpPr>
        <p:sp>
          <p:nvSpPr>
            <p:cNvPr id="21" name="object 21"/>
            <p:cNvSpPr/>
            <p:nvPr/>
          </p:nvSpPr>
          <p:spPr>
            <a:xfrm>
              <a:off x="10467593" y="4526279"/>
              <a:ext cx="4392295" cy="923290"/>
            </a:xfrm>
            <a:custGeom>
              <a:avLst/>
              <a:gdLst/>
              <a:ahLst/>
              <a:cxnLst/>
              <a:rect l="l" t="t" r="r" b="b"/>
              <a:pathLst>
                <a:path w="4392294" h="923289">
                  <a:moveTo>
                    <a:pt x="0" y="922782"/>
                  </a:moveTo>
                  <a:lnTo>
                    <a:pt x="4392167" y="922782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9227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67593" y="4382261"/>
              <a:ext cx="4392295" cy="1066800"/>
            </a:xfrm>
            <a:custGeom>
              <a:avLst/>
              <a:gdLst/>
              <a:ahLst/>
              <a:cxnLst/>
              <a:rect l="l" t="t" r="r" b="b"/>
              <a:pathLst>
                <a:path w="4392294" h="1066800">
                  <a:moveTo>
                    <a:pt x="0" y="1066800"/>
                  </a:moveTo>
                  <a:lnTo>
                    <a:pt x="4392167" y="106680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0480293" y="4713173"/>
            <a:ext cx="43668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поздне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чем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9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23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яц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0462069" y="3690937"/>
            <a:ext cx="4401820" cy="840105"/>
            <a:chOff x="10462069" y="3690937"/>
            <a:chExt cx="4401820" cy="840105"/>
          </a:xfrm>
        </p:grpSpPr>
        <p:sp>
          <p:nvSpPr>
            <p:cNvPr id="25" name="object 25"/>
            <p:cNvSpPr/>
            <p:nvPr/>
          </p:nvSpPr>
          <p:spPr>
            <a:xfrm>
              <a:off x="10466831" y="36957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8" y="0"/>
                  </a:moveTo>
                  <a:lnTo>
                    <a:pt x="0" y="0"/>
                  </a:lnTo>
                  <a:lnTo>
                    <a:pt x="0" y="830579"/>
                  </a:lnTo>
                  <a:lnTo>
                    <a:pt x="4392168" y="830579"/>
                  </a:lnTo>
                  <a:lnTo>
                    <a:pt x="4392168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466831" y="36957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79"/>
                  </a:moveTo>
                  <a:lnTo>
                    <a:pt x="4392168" y="830579"/>
                  </a:lnTo>
                  <a:lnTo>
                    <a:pt x="4392168" y="0"/>
                  </a:lnTo>
                  <a:lnTo>
                    <a:pt x="0" y="0"/>
                  </a:lnTo>
                  <a:lnTo>
                    <a:pt x="0" y="830579"/>
                  </a:lnTo>
                  <a:close/>
                </a:path>
              </a:pathLst>
            </a:custGeom>
            <a:ln w="9524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480293" y="3723259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2400" spc="17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140" dirty="0">
                <a:solidFill>
                  <a:srgbClr val="FFFFFF"/>
                </a:solidFill>
                <a:latin typeface="Verdana"/>
                <a:cs typeface="Verdana"/>
              </a:rPr>
              <a:t>б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ИС(</a:t>
            </a:r>
            <a:r>
              <a:rPr sz="2400" spc="-114" dirty="0">
                <a:solidFill>
                  <a:srgbClr val="FFFFFF"/>
                </a:solidFill>
                <a:latin typeface="Verdana"/>
                <a:cs typeface="Verdana"/>
              </a:rPr>
              <a:t>И)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17</a:t>
            </a:fld>
            <a:endParaRPr spc="-24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643632"/>
            <a:ext cx="75622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25" dirty="0">
                <a:solidFill>
                  <a:srgbClr val="857EBA"/>
                </a:solidFill>
                <a:latin typeface="Tahoma"/>
                <a:cs typeface="Tahoma"/>
              </a:rPr>
              <a:t>Повторный</a:t>
            </a:r>
            <a:r>
              <a:rPr sz="4400" b="1" spc="-14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25" dirty="0">
                <a:solidFill>
                  <a:srgbClr val="857EBA"/>
                </a:solidFill>
                <a:latin typeface="Tahoma"/>
                <a:cs typeface="Tahoma"/>
              </a:rPr>
              <a:t>допуск</a:t>
            </a:r>
            <a:r>
              <a:rPr sz="4400" b="1" spc="-12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235" dirty="0">
                <a:solidFill>
                  <a:srgbClr val="857EBA"/>
                </a:solidFill>
                <a:latin typeface="Tahoma"/>
                <a:cs typeface="Tahoma"/>
              </a:rPr>
              <a:t>(ГИА-9)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18</a:t>
            </a:fld>
            <a:endParaRPr spc="-245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846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Организаци</a:t>
            </a:r>
            <a:r>
              <a:rPr spc="-55" dirty="0"/>
              <a:t>я</a:t>
            </a:r>
            <a:r>
              <a:rPr spc="-375" dirty="0"/>
              <a:t> </a:t>
            </a:r>
            <a:r>
              <a:rPr spc="-85" dirty="0"/>
              <a:t>проведени</a:t>
            </a:r>
            <a:r>
              <a:rPr spc="-80" dirty="0"/>
              <a:t>я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28800" y="3712464"/>
            <a:ext cx="13639800" cy="409829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5600">
              <a:latin typeface="Times New Roman"/>
              <a:cs typeface="Times New Roman"/>
            </a:endParaRPr>
          </a:p>
          <a:p>
            <a:pPr marL="91440">
              <a:lnSpc>
                <a:spcPts val="3835"/>
              </a:lnSpc>
              <a:spcBef>
                <a:spcPts val="5"/>
              </a:spcBef>
            </a:pP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Добавлен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25" dirty="0">
                <a:solidFill>
                  <a:srgbClr val="003876"/>
                </a:solidFill>
                <a:latin typeface="Tahoma"/>
                <a:cs typeface="Tahoma"/>
              </a:rPr>
              <a:t>пункт:</a:t>
            </a:r>
            <a:endParaRPr sz="3200">
              <a:latin typeface="Tahoma"/>
              <a:cs typeface="Tahoma"/>
            </a:endParaRPr>
          </a:p>
          <a:p>
            <a:pPr marL="727075" marR="1338580" indent="-635635">
              <a:lnSpc>
                <a:spcPts val="3840"/>
              </a:lnSpc>
              <a:spcBef>
                <a:spcPts val="120"/>
              </a:spcBef>
            </a:pP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2)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10" dirty="0">
                <a:solidFill>
                  <a:srgbClr val="003876"/>
                </a:solidFill>
                <a:latin typeface="Verdana"/>
                <a:cs typeface="Verdana"/>
              </a:rPr>
              <a:t>участники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14" dirty="0">
                <a:solidFill>
                  <a:srgbClr val="003876"/>
                </a:solidFill>
                <a:latin typeface="Verdana"/>
                <a:cs typeface="Verdana"/>
              </a:rPr>
              <a:t>ГИА,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003876"/>
                </a:solidFill>
                <a:latin typeface="Verdana"/>
                <a:cs typeface="Verdana"/>
              </a:rPr>
              <a:t>проходящие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003876"/>
                </a:solidFill>
                <a:latin typeface="Verdana"/>
                <a:cs typeface="Verdana"/>
              </a:rPr>
              <a:t>ГИА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45" dirty="0">
                <a:solidFill>
                  <a:srgbClr val="003876"/>
                </a:solidFill>
                <a:latin typeface="Verdana"/>
                <a:cs typeface="Verdana"/>
              </a:rPr>
              <a:t>только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обязательным </a:t>
            </a:r>
            <a:r>
              <a:rPr sz="3200" spc="-1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40" dirty="0">
                <a:solidFill>
                  <a:srgbClr val="003876"/>
                </a:solidFill>
                <a:latin typeface="Verdana"/>
                <a:cs typeface="Verdana"/>
              </a:rPr>
              <a:t>учебным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предметам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5" dirty="0">
                <a:solidFill>
                  <a:srgbClr val="003876"/>
                </a:solidFill>
                <a:latin typeface="Verdana"/>
                <a:cs typeface="Verdana"/>
              </a:rPr>
              <a:t>получившие</a:t>
            </a:r>
            <a:r>
              <a:rPr sz="3200" spc="-2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65" dirty="0">
                <a:solidFill>
                  <a:srgbClr val="003876"/>
                </a:solidFill>
                <a:latin typeface="Verdana"/>
                <a:cs typeface="Verdana"/>
              </a:rPr>
              <a:t>на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003876"/>
                </a:solidFill>
                <a:latin typeface="Verdana"/>
                <a:cs typeface="Verdana"/>
              </a:rPr>
              <a:t>ГИА</a:t>
            </a:r>
            <a:endParaRPr sz="3200">
              <a:latin typeface="Verdana"/>
              <a:cs typeface="Verdana"/>
            </a:endParaRPr>
          </a:p>
          <a:p>
            <a:pPr marL="727075" marR="494030">
              <a:lnSpc>
                <a:spcPts val="3840"/>
              </a:lnSpc>
            </a:pPr>
            <a:r>
              <a:rPr sz="3200" spc="-50" dirty="0">
                <a:solidFill>
                  <a:srgbClr val="003876"/>
                </a:solidFill>
                <a:latin typeface="Verdana"/>
                <a:cs typeface="Verdana"/>
              </a:rPr>
              <a:t>неу</a:t>
            </a:r>
            <a:r>
              <a:rPr sz="3200" spc="-40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3200" spc="-130" dirty="0">
                <a:solidFill>
                  <a:srgbClr val="003876"/>
                </a:solidFill>
                <a:latin typeface="Verdana"/>
                <a:cs typeface="Verdana"/>
              </a:rPr>
              <a:t>овлетворительный</a:t>
            </a:r>
            <a:r>
              <a:rPr sz="3200" spc="-2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35" dirty="0">
                <a:solidFill>
                  <a:srgbClr val="003876"/>
                </a:solidFill>
                <a:latin typeface="Verdana"/>
                <a:cs typeface="Verdana"/>
              </a:rPr>
              <a:t>результа</a:t>
            </a:r>
            <a:r>
              <a:rPr sz="3200" spc="-11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3200" spc="1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40" dirty="0">
                <a:solidFill>
                  <a:srgbClr val="003876"/>
                </a:solidFill>
                <a:latin typeface="Verdana"/>
                <a:cs typeface="Verdana"/>
              </a:rPr>
              <a:t>одно</a:t>
            </a:r>
            <a:r>
              <a:rPr sz="3200" spc="16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3200" spc="-180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2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18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5" dirty="0">
                <a:solidFill>
                  <a:srgbClr val="003876"/>
                </a:solidFill>
                <a:latin typeface="Verdana"/>
                <a:cs typeface="Verdana"/>
              </a:rPr>
              <a:t>обязатель</a:t>
            </a:r>
            <a:r>
              <a:rPr sz="3200" spc="-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3200" spc="-285" dirty="0">
                <a:solidFill>
                  <a:srgbClr val="003876"/>
                </a:solidFill>
                <a:latin typeface="Verdana"/>
                <a:cs typeface="Verdana"/>
              </a:rPr>
              <a:t>ых  </a:t>
            </a:r>
            <a:r>
              <a:rPr sz="3200" spc="-175" dirty="0">
                <a:solidFill>
                  <a:srgbClr val="003876"/>
                </a:solidFill>
                <a:latin typeface="Verdana"/>
                <a:cs typeface="Verdana"/>
              </a:rPr>
              <a:t>учебны</a:t>
            </a:r>
            <a:r>
              <a:rPr sz="3200" spc="-160" dirty="0">
                <a:solidFill>
                  <a:srgbClr val="003876"/>
                </a:solidFill>
                <a:latin typeface="Verdana"/>
                <a:cs typeface="Verdana"/>
              </a:rPr>
              <a:t>х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40" dirty="0">
                <a:solidFill>
                  <a:srgbClr val="003876"/>
                </a:solidFill>
                <a:latin typeface="Verdana"/>
                <a:cs typeface="Verdana"/>
              </a:rPr>
              <a:t>пре</a:t>
            </a:r>
            <a:r>
              <a:rPr sz="3200" spc="50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3200" spc="30" dirty="0">
                <a:solidFill>
                  <a:srgbClr val="003876"/>
                </a:solidFill>
                <a:latin typeface="Verdana"/>
                <a:cs typeface="Verdana"/>
              </a:rPr>
              <a:t>метов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643632"/>
            <a:ext cx="78765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25" dirty="0">
                <a:solidFill>
                  <a:srgbClr val="3BA7B6"/>
                </a:solidFill>
                <a:latin typeface="Tahoma"/>
                <a:cs typeface="Tahoma"/>
              </a:rPr>
              <a:t>Повторный</a:t>
            </a:r>
            <a:r>
              <a:rPr sz="4400" b="1" spc="-1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25" dirty="0">
                <a:solidFill>
                  <a:srgbClr val="3BA7B6"/>
                </a:solidFill>
                <a:latin typeface="Tahoma"/>
                <a:cs typeface="Tahoma"/>
              </a:rPr>
              <a:t>допуск</a:t>
            </a:r>
            <a:r>
              <a:rPr sz="4400" b="1" spc="-11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-250" dirty="0">
                <a:solidFill>
                  <a:srgbClr val="3BA7B6"/>
                </a:solidFill>
                <a:latin typeface="Tahoma"/>
                <a:cs typeface="Tahoma"/>
              </a:rPr>
              <a:t>(ГИА-11)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19</a:t>
            </a:fld>
            <a:endParaRPr spc="-245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846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Организаци</a:t>
            </a:r>
            <a:r>
              <a:rPr spc="-55" dirty="0"/>
              <a:t>я</a:t>
            </a:r>
            <a:r>
              <a:rPr spc="-375" dirty="0"/>
              <a:t> </a:t>
            </a:r>
            <a:r>
              <a:rPr spc="-85" dirty="0"/>
              <a:t>проведени</a:t>
            </a:r>
            <a:r>
              <a:rPr spc="-80" dirty="0"/>
              <a:t>я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28800" y="3712464"/>
            <a:ext cx="13639800" cy="409829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91440" rIns="0" bIns="0" rtlCol="0">
            <a:spAutoFit/>
          </a:bodyPr>
          <a:lstStyle/>
          <a:p>
            <a:pPr marL="91440">
              <a:lnSpc>
                <a:spcPts val="3835"/>
              </a:lnSpc>
              <a:spcBef>
                <a:spcPts val="720"/>
              </a:spcBef>
            </a:pP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Повторно</a:t>
            </a:r>
            <a:r>
              <a:rPr sz="3200" b="1" spc="-6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0" dirty="0">
                <a:solidFill>
                  <a:srgbClr val="003876"/>
                </a:solidFill>
                <a:latin typeface="Tahoma"/>
                <a:cs typeface="Tahoma"/>
              </a:rPr>
              <a:t>допущенные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по</a:t>
            </a:r>
            <a:r>
              <a:rPr sz="3200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25" dirty="0">
                <a:solidFill>
                  <a:srgbClr val="003876"/>
                </a:solidFill>
                <a:latin typeface="Tahoma"/>
                <a:cs typeface="Tahoma"/>
              </a:rPr>
              <a:t>математике:</a:t>
            </a:r>
            <a:endParaRPr sz="3200">
              <a:latin typeface="Tahoma"/>
              <a:cs typeface="Tahoma"/>
            </a:endParaRPr>
          </a:p>
          <a:p>
            <a:pPr marL="91440" marR="5334000">
              <a:lnSpc>
                <a:spcPts val="3840"/>
              </a:lnSpc>
              <a:spcBef>
                <a:spcPts val="125"/>
              </a:spcBef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sz="3200" spc="-30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003876"/>
                </a:solidFill>
                <a:latin typeface="Verdana"/>
                <a:cs typeface="Verdana"/>
              </a:rPr>
              <a:t>из</a:t>
            </a:r>
            <a:r>
              <a:rPr sz="3200" spc="7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енить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0" dirty="0">
                <a:solidFill>
                  <a:srgbClr val="003876"/>
                </a:solidFill>
                <a:latin typeface="Verdana"/>
                <a:cs typeface="Verdana"/>
              </a:rPr>
              <a:t>уровен</a:t>
            </a:r>
            <a:r>
              <a:rPr sz="3200" spc="-70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65" dirty="0">
                <a:solidFill>
                  <a:srgbClr val="003876"/>
                </a:solidFill>
                <a:latin typeface="Verdana"/>
                <a:cs typeface="Verdana"/>
              </a:rPr>
              <a:t>математики  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Дл</a:t>
            </a:r>
            <a:r>
              <a:rPr sz="3200" spc="-21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0" dirty="0">
                <a:solidFill>
                  <a:srgbClr val="003876"/>
                </a:solidFill>
                <a:latin typeface="Verdana"/>
                <a:cs typeface="Verdana"/>
              </a:rPr>
              <a:t>этог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55" dirty="0">
                <a:solidFill>
                  <a:srgbClr val="003876"/>
                </a:solidFill>
                <a:latin typeface="Verdana"/>
                <a:cs typeface="Verdana"/>
              </a:rPr>
              <a:t>они:</a:t>
            </a:r>
            <a:endParaRPr sz="3200">
              <a:latin typeface="Verdana"/>
              <a:cs typeface="Verdana"/>
            </a:endParaRPr>
          </a:p>
          <a:p>
            <a:pPr marL="727075" marR="111125" indent="-635635">
              <a:lnSpc>
                <a:spcPts val="3840"/>
              </a:lnSpc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sz="3200" spc="-1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3200" spc="-5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3200" spc="-45" dirty="0">
                <a:solidFill>
                  <a:srgbClr val="003876"/>
                </a:solidFill>
                <a:latin typeface="Verdana"/>
                <a:cs typeface="Verdana"/>
              </a:rPr>
              <a:t>аю</a:t>
            </a:r>
            <a:r>
              <a:rPr sz="3200" spc="-3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4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003876"/>
                </a:solidFill>
                <a:latin typeface="Verdana"/>
                <a:cs typeface="Verdana"/>
              </a:rPr>
              <a:t>ГЭК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155" dirty="0">
                <a:solidFill>
                  <a:srgbClr val="003876"/>
                </a:solidFill>
                <a:latin typeface="Tahoma"/>
                <a:cs typeface="Tahoma"/>
              </a:rPr>
              <a:t>заявлени</a:t>
            </a:r>
            <a:r>
              <a:rPr sz="3200" b="1" spc="-150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32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36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25" dirty="0">
                <a:solidFill>
                  <a:srgbClr val="003876"/>
                </a:solidFill>
                <a:latin typeface="Verdana"/>
                <a:cs typeface="Verdana"/>
              </a:rPr>
              <a:t>указание</a:t>
            </a:r>
            <a:r>
              <a:rPr sz="3200" spc="4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003876"/>
                </a:solidFill>
                <a:latin typeface="Verdana"/>
                <a:cs typeface="Verdana"/>
              </a:rPr>
              <a:t>из</a:t>
            </a:r>
            <a:r>
              <a:rPr sz="3200" spc="7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3200" spc="-35" dirty="0">
                <a:solidFill>
                  <a:srgbClr val="003876"/>
                </a:solidFill>
                <a:latin typeface="Verdana"/>
                <a:cs typeface="Verdana"/>
              </a:rPr>
              <a:t>ененно</a:t>
            </a:r>
            <a:r>
              <a:rPr sz="3200" spc="-4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-2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50" dirty="0">
                <a:solidFill>
                  <a:srgbClr val="003876"/>
                </a:solidFill>
                <a:latin typeface="Verdana"/>
                <a:cs typeface="Verdana"/>
              </a:rPr>
              <a:t>уровн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5" dirty="0">
                <a:solidFill>
                  <a:srgbClr val="003876"/>
                </a:solidFill>
                <a:latin typeface="Verdana"/>
                <a:cs typeface="Verdana"/>
              </a:rPr>
              <a:t>ЕГЭ 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95" dirty="0">
                <a:solidFill>
                  <a:srgbClr val="003876"/>
                </a:solidFill>
                <a:latin typeface="Verdana"/>
                <a:cs typeface="Verdana"/>
              </a:rPr>
              <a:t>математике</a:t>
            </a:r>
            <a:endParaRPr sz="3200">
              <a:latin typeface="Verdana"/>
              <a:cs typeface="Verdana"/>
            </a:endParaRPr>
          </a:p>
          <a:p>
            <a:pPr marL="727075" marR="1203325" indent="-635635">
              <a:lnSpc>
                <a:spcPts val="3840"/>
              </a:lnSpc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sz="3200" spc="105" dirty="0">
                <a:solidFill>
                  <a:srgbClr val="003876"/>
                </a:solidFill>
                <a:latin typeface="Verdana"/>
                <a:cs typeface="Verdana"/>
              </a:rPr>
              <a:t>срок</a:t>
            </a:r>
            <a:r>
              <a:rPr sz="3200" spc="-2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55" dirty="0">
                <a:solidFill>
                  <a:srgbClr val="003876"/>
                </a:solidFill>
                <a:latin typeface="Verdana"/>
                <a:cs typeface="Verdana"/>
              </a:rPr>
              <a:t>подачи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39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3200" spc="-2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23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0" dirty="0">
                <a:solidFill>
                  <a:srgbClr val="003876"/>
                </a:solidFill>
                <a:latin typeface="Tahoma"/>
                <a:cs typeface="Tahoma"/>
              </a:rPr>
              <a:t>течение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двух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5" dirty="0">
                <a:solidFill>
                  <a:srgbClr val="003876"/>
                </a:solidFill>
                <a:latin typeface="Tahoma"/>
                <a:cs typeface="Tahoma"/>
              </a:rPr>
              <a:t>рабочих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дней</a:t>
            </a:r>
            <a:r>
              <a:rPr sz="3200" spc="-9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32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следующих </a:t>
            </a:r>
            <a:r>
              <a:rPr sz="3200" spc="-1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30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55" dirty="0">
                <a:solidFill>
                  <a:srgbClr val="003876"/>
                </a:solidFill>
                <a:latin typeface="Verdana"/>
                <a:cs typeface="Verdana"/>
              </a:rPr>
              <a:t>официальным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0" dirty="0">
                <a:solidFill>
                  <a:srgbClr val="003876"/>
                </a:solidFill>
                <a:latin typeface="Verdana"/>
                <a:cs typeface="Verdana"/>
              </a:rPr>
              <a:t>днем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70" dirty="0">
                <a:solidFill>
                  <a:srgbClr val="003876"/>
                </a:solidFill>
                <a:latin typeface="Verdana"/>
                <a:cs typeface="Verdana"/>
              </a:rPr>
              <a:t>объявления</a:t>
            </a:r>
            <a:r>
              <a:rPr sz="3200" spc="-2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30" dirty="0">
                <a:solidFill>
                  <a:srgbClr val="003876"/>
                </a:solidFill>
                <a:latin typeface="Verdana"/>
                <a:cs typeface="Verdana"/>
              </a:rPr>
              <a:t>результатов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003876"/>
                </a:solidFill>
                <a:latin typeface="Verdana"/>
                <a:cs typeface="Verdana"/>
              </a:rPr>
              <a:t>ЕГЭ</a:t>
            </a:r>
            <a:endParaRPr sz="3200">
              <a:latin typeface="Verdana"/>
              <a:cs typeface="Verdana"/>
            </a:endParaRPr>
          </a:p>
          <a:p>
            <a:pPr marL="727075">
              <a:lnSpc>
                <a:spcPts val="3715"/>
              </a:lnSpc>
            </a:pPr>
            <a:r>
              <a:rPr sz="3200" spc="1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3200" spc="-2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95" dirty="0">
                <a:solidFill>
                  <a:srgbClr val="003876"/>
                </a:solidFill>
                <a:latin typeface="Verdana"/>
                <a:cs typeface="Verdana"/>
              </a:rPr>
              <a:t>математике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8288000" cy="1329690"/>
            <a:chOff x="0" y="0"/>
            <a:chExt cx="18288000" cy="132969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283335"/>
            </a:xfrm>
            <a:custGeom>
              <a:avLst/>
              <a:gdLst/>
              <a:ahLst/>
              <a:cxnLst/>
              <a:rect l="l" t="t" r="r" b="b"/>
              <a:pathLst>
                <a:path w="18288000" h="1283335">
                  <a:moveTo>
                    <a:pt x="0" y="1283207"/>
                  </a:moveTo>
                  <a:lnTo>
                    <a:pt x="18288000" y="1283207"/>
                  </a:lnTo>
                  <a:lnTo>
                    <a:pt x="18288000" y="0"/>
                  </a:lnTo>
                  <a:lnTo>
                    <a:pt x="0" y="0"/>
                  </a:lnTo>
                  <a:lnTo>
                    <a:pt x="0" y="1283207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67600" y="0"/>
              <a:ext cx="10820400" cy="1257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44851" y="100584"/>
              <a:ext cx="4304538" cy="122910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23203" y="100584"/>
              <a:ext cx="912113" cy="122910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09132" y="100584"/>
              <a:ext cx="3082290" cy="122910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65235" y="100584"/>
              <a:ext cx="912114" cy="122910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51164" y="100584"/>
              <a:ext cx="1035557" cy="1229105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578354" y="251586"/>
            <a:ext cx="66421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Порядк</a:t>
            </a:r>
            <a:r>
              <a:rPr spc="-155" dirty="0"/>
              <a:t>и</a:t>
            </a:r>
            <a:r>
              <a:rPr spc="-360" dirty="0"/>
              <a:t> </a:t>
            </a:r>
            <a:r>
              <a:rPr spc="-85" dirty="0"/>
              <a:t>ГИА</a:t>
            </a:r>
            <a:r>
              <a:rPr spc="-540" dirty="0"/>
              <a:t>-</a:t>
            </a:r>
            <a:r>
              <a:rPr spc="-365" dirty="0"/>
              <a:t>1</a:t>
            </a:r>
            <a:r>
              <a:rPr spc="-360" dirty="0"/>
              <a:t>1</a:t>
            </a:r>
            <a:r>
              <a:rPr spc="-350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85" dirty="0"/>
              <a:t>ГИ</a:t>
            </a:r>
            <a:r>
              <a:rPr spc="-105" dirty="0"/>
              <a:t>А</a:t>
            </a:r>
            <a:r>
              <a:rPr spc="-540" dirty="0"/>
              <a:t>-</a:t>
            </a:r>
            <a:r>
              <a:rPr spc="-360" dirty="0"/>
              <a:t>9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685800" y="191262"/>
            <a:ext cx="1617345" cy="906144"/>
            <a:chOff x="685800" y="191262"/>
            <a:chExt cx="1617345" cy="906144"/>
          </a:xfrm>
        </p:grpSpPr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5800" y="240792"/>
              <a:ext cx="1295400" cy="85648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286761" y="191262"/>
              <a:ext cx="0" cy="862330"/>
            </a:xfrm>
            <a:custGeom>
              <a:avLst/>
              <a:gdLst/>
              <a:ahLst/>
              <a:cxnLst/>
              <a:rect l="l" t="t" r="r" b="b"/>
              <a:pathLst>
                <a:path h="862330">
                  <a:moveTo>
                    <a:pt x="0" y="0"/>
                  </a:moveTo>
                  <a:lnTo>
                    <a:pt x="0" y="862203"/>
                  </a:lnTo>
                </a:path>
              </a:pathLst>
            </a:custGeom>
            <a:ln w="31750">
              <a:solidFill>
                <a:srgbClr val="BAEC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057623" y="9154159"/>
            <a:ext cx="2533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2</a:t>
            </a:r>
            <a:endParaRPr sz="3200">
              <a:latin typeface="Tahoma"/>
              <a:cs typeface="Tahom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38200" y="1447800"/>
            <a:ext cx="7658100" cy="4485640"/>
            <a:chOff x="838200" y="1447800"/>
            <a:chExt cx="7658100" cy="4485640"/>
          </a:xfrm>
        </p:grpSpPr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28700" y="1638300"/>
              <a:ext cx="7277100" cy="410413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33450" y="1543050"/>
              <a:ext cx="7467600" cy="4295140"/>
            </a:xfrm>
            <a:custGeom>
              <a:avLst/>
              <a:gdLst/>
              <a:ahLst/>
              <a:cxnLst/>
              <a:rect l="l" t="t" r="r" b="b"/>
              <a:pathLst>
                <a:path w="7467600" h="4295140">
                  <a:moveTo>
                    <a:pt x="0" y="4294632"/>
                  </a:moveTo>
                  <a:lnTo>
                    <a:pt x="7467600" y="4294632"/>
                  </a:lnTo>
                  <a:lnTo>
                    <a:pt x="7467600" y="0"/>
                  </a:lnTo>
                  <a:lnTo>
                    <a:pt x="0" y="0"/>
                  </a:lnTo>
                  <a:lnTo>
                    <a:pt x="0" y="4294632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9174480" y="1943100"/>
            <a:ext cx="6949440" cy="2514600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6949439" y="0"/>
                </a:moveTo>
                <a:lnTo>
                  <a:pt x="1062227" y="0"/>
                </a:lnTo>
                <a:lnTo>
                  <a:pt x="1062227" y="942975"/>
                </a:lnTo>
                <a:lnTo>
                  <a:pt x="628650" y="942975"/>
                </a:lnTo>
                <a:lnTo>
                  <a:pt x="628650" y="628650"/>
                </a:lnTo>
                <a:lnTo>
                  <a:pt x="0" y="1257300"/>
                </a:lnTo>
                <a:lnTo>
                  <a:pt x="628650" y="1885950"/>
                </a:lnTo>
                <a:lnTo>
                  <a:pt x="628650" y="1571625"/>
                </a:lnTo>
                <a:lnTo>
                  <a:pt x="1062227" y="1571625"/>
                </a:lnTo>
                <a:lnTo>
                  <a:pt x="1062227" y="2514600"/>
                </a:lnTo>
                <a:lnTo>
                  <a:pt x="6949439" y="2514600"/>
                </a:lnTo>
                <a:lnTo>
                  <a:pt x="6949439" y="0"/>
                </a:lnTo>
                <a:close/>
              </a:path>
            </a:pathLst>
          </a:custGeom>
          <a:solidFill>
            <a:srgbClr val="51B7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487406" y="2203449"/>
            <a:ext cx="5388610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75690">
              <a:lnSpc>
                <a:spcPct val="100000"/>
              </a:lnSpc>
              <a:spcBef>
                <a:spcPts val="100"/>
              </a:spcBef>
            </a:pPr>
            <a:r>
              <a:rPr sz="3200" spc="-85" dirty="0">
                <a:solidFill>
                  <a:srgbClr val="FFFFFF"/>
                </a:solidFill>
                <a:latin typeface="Verdana"/>
                <a:cs typeface="Verdana"/>
              </a:rPr>
              <a:t>Порядо</a:t>
            </a:r>
            <a:r>
              <a:rPr sz="3200" spc="-7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Verdana"/>
                <a:cs typeface="Verdana"/>
              </a:rPr>
              <a:t>ГИ</a:t>
            </a:r>
            <a:r>
              <a:rPr sz="3200" spc="-4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3200" spc="-39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200" spc="-204" dirty="0">
                <a:solidFill>
                  <a:srgbClr val="FFFFFF"/>
                </a:solidFill>
                <a:latin typeface="Verdana"/>
                <a:cs typeface="Verdana"/>
              </a:rPr>
              <a:t>11  </a:t>
            </a:r>
            <a:r>
              <a:rPr sz="3200" spc="-30" dirty="0">
                <a:solidFill>
                  <a:srgbClr val="FFFFFF"/>
                </a:solidFill>
                <a:latin typeface="Verdana"/>
                <a:cs typeface="Verdana"/>
              </a:rPr>
              <a:t>Прик</a:t>
            </a:r>
            <a:r>
              <a:rPr sz="3200" spc="-4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3200" spc="-32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Verdana"/>
                <a:cs typeface="Verdana"/>
              </a:rPr>
              <a:t>Минпросвещен</a:t>
            </a:r>
            <a:r>
              <a:rPr sz="3200" spc="4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360" dirty="0">
                <a:solidFill>
                  <a:srgbClr val="FFFFFF"/>
                </a:solidFill>
                <a:latin typeface="Verdana"/>
                <a:cs typeface="Verdana"/>
              </a:rPr>
              <a:t>я  </a:t>
            </a:r>
            <a:r>
              <a:rPr sz="3200" spc="150" dirty="0">
                <a:solidFill>
                  <a:srgbClr val="FFFFFF"/>
                </a:solidFill>
                <a:latin typeface="Verdana"/>
                <a:cs typeface="Verdana"/>
              </a:rPr>
              <a:t>Росс</a:t>
            </a:r>
            <a:r>
              <a:rPr sz="3200" spc="18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7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Verdana"/>
                <a:cs typeface="Verdana"/>
              </a:rPr>
              <a:t>Рособр</a:t>
            </a:r>
            <a:r>
              <a:rPr sz="3200" spc="14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3200" spc="75" dirty="0">
                <a:solidFill>
                  <a:srgbClr val="FFFFFF"/>
                </a:solidFill>
                <a:latin typeface="Verdana"/>
                <a:cs typeface="Verdana"/>
              </a:rPr>
              <a:t>адзора</a:t>
            </a:r>
            <a:endParaRPr sz="3200">
              <a:latin typeface="Verdana"/>
              <a:cs typeface="Verdana"/>
            </a:endParaRPr>
          </a:p>
          <a:p>
            <a:pPr marL="309245">
              <a:lnSpc>
                <a:spcPct val="100000"/>
              </a:lnSpc>
              <a:spcBef>
                <a:spcPts val="5"/>
              </a:spcBef>
            </a:pPr>
            <a:r>
              <a:rPr sz="3200" spc="-105" dirty="0">
                <a:solidFill>
                  <a:srgbClr val="FFFFFF"/>
                </a:solidFill>
                <a:latin typeface="Verdana"/>
                <a:cs typeface="Verdana"/>
              </a:rPr>
              <a:t>от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65" dirty="0">
                <a:solidFill>
                  <a:srgbClr val="FFFFFF"/>
                </a:solidFill>
                <a:latin typeface="Verdana"/>
                <a:cs typeface="Verdana"/>
              </a:rPr>
              <a:t>04.04.202</a:t>
            </a:r>
            <a:r>
              <a:rPr sz="3200" spc="-290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№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233/552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130283" y="5036820"/>
            <a:ext cx="7595870" cy="4467225"/>
            <a:chOff x="9130283" y="5036820"/>
            <a:chExt cx="7595870" cy="4467225"/>
          </a:xfrm>
        </p:grpSpPr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20783" y="5227320"/>
              <a:ext cx="7214616" cy="408584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9225533" y="5132070"/>
              <a:ext cx="7405370" cy="4276725"/>
            </a:xfrm>
            <a:custGeom>
              <a:avLst/>
              <a:gdLst/>
              <a:ahLst/>
              <a:cxnLst/>
              <a:rect l="l" t="t" r="r" b="b"/>
              <a:pathLst>
                <a:path w="7405369" h="4276725">
                  <a:moveTo>
                    <a:pt x="0" y="4276344"/>
                  </a:moveTo>
                  <a:lnTo>
                    <a:pt x="7405116" y="4276344"/>
                  </a:lnTo>
                  <a:lnTo>
                    <a:pt x="7405116" y="0"/>
                  </a:lnTo>
                  <a:lnTo>
                    <a:pt x="0" y="0"/>
                  </a:lnTo>
                  <a:lnTo>
                    <a:pt x="0" y="4276344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508760" y="6515100"/>
            <a:ext cx="6949440" cy="2514600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5887212" y="0"/>
                </a:moveTo>
                <a:lnTo>
                  <a:pt x="0" y="0"/>
                </a:lnTo>
                <a:lnTo>
                  <a:pt x="0" y="2514600"/>
                </a:lnTo>
                <a:lnTo>
                  <a:pt x="5887212" y="2514600"/>
                </a:lnTo>
                <a:lnTo>
                  <a:pt x="5887212" y="1571625"/>
                </a:lnTo>
                <a:lnTo>
                  <a:pt x="6320790" y="1571625"/>
                </a:lnTo>
                <a:lnTo>
                  <a:pt x="6320790" y="1885950"/>
                </a:lnTo>
                <a:lnTo>
                  <a:pt x="6949440" y="1257300"/>
                </a:lnTo>
                <a:lnTo>
                  <a:pt x="6320790" y="628650"/>
                </a:lnTo>
                <a:lnTo>
                  <a:pt x="6320790" y="942975"/>
                </a:lnTo>
                <a:lnTo>
                  <a:pt x="5887212" y="942975"/>
                </a:lnTo>
                <a:lnTo>
                  <a:pt x="5887212" y="0"/>
                </a:lnTo>
                <a:close/>
              </a:path>
            </a:pathLst>
          </a:custGeom>
          <a:solidFill>
            <a:srgbClr val="85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758442" y="6775780"/>
            <a:ext cx="5389245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88720">
              <a:lnSpc>
                <a:spcPct val="100000"/>
              </a:lnSpc>
              <a:spcBef>
                <a:spcPts val="105"/>
              </a:spcBef>
            </a:pPr>
            <a:r>
              <a:rPr sz="3200" spc="-50" dirty="0">
                <a:solidFill>
                  <a:srgbClr val="FFFFFF"/>
                </a:solidFill>
                <a:latin typeface="Verdana"/>
                <a:cs typeface="Verdana"/>
              </a:rPr>
              <a:t>Поряд</a:t>
            </a:r>
            <a:r>
              <a:rPr sz="3200" spc="-3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3200" spc="-28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Verdana"/>
                <a:cs typeface="Verdana"/>
              </a:rPr>
              <a:t>ГИ</a:t>
            </a:r>
            <a:r>
              <a:rPr sz="3200" spc="-7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3200" spc="-39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200" spc="-185" dirty="0">
                <a:solidFill>
                  <a:srgbClr val="FFFFFF"/>
                </a:solidFill>
                <a:latin typeface="Verdana"/>
                <a:cs typeface="Verdana"/>
              </a:rPr>
              <a:t>9  </a:t>
            </a:r>
            <a:r>
              <a:rPr sz="3200" spc="-85" dirty="0">
                <a:solidFill>
                  <a:srgbClr val="FFFFFF"/>
                </a:solidFill>
                <a:latin typeface="Verdana"/>
                <a:cs typeface="Verdana"/>
              </a:rPr>
              <a:t>Прика</a:t>
            </a:r>
            <a:r>
              <a:rPr sz="3200" spc="-6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Verdana"/>
                <a:cs typeface="Verdana"/>
              </a:rPr>
              <a:t>Мин</a:t>
            </a:r>
            <a:r>
              <a:rPr sz="3200" spc="-1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3200" spc="25" dirty="0">
                <a:solidFill>
                  <a:srgbClr val="FFFFFF"/>
                </a:solidFill>
                <a:latin typeface="Verdana"/>
                <a:cs typeface="Verdana"/>
              </a:rPr>
              <a:t>росвещения  </a:t>
            </a:r>
            <a:r>
              <a:rPr sz="3200" spc="150" dirty="0">
                <a:solidFill>
                  <a:srgbClr val="FFFFFF"/>
                </a:solidFill>
                <a:latin typeface="Verdana"/>
                <a:cs typeface="Verdana"/>
              </a:rPr>
              <a:t>Росс</a:t>
            </a:r>
            <a:r>
              <a:rPr sz="3200" spc="18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7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Verdana"/>
                <a:cs typeface="Verdana"/>
              </a:rPr>
              <a:t>Рособр</a:t>
            </a:r>
            <a:r>
              <a:rPr sz="3200" spc="14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3200" spc="75" dirty="0">
                <a:solidFill>
                  <a:srgbClr val="FFFFFF"/>
                </a:solidFill>
                <a:latin typeface="Verdana"/>
                <a:cs typeface="Verdana"/>
              </a:rPr>
              <a:t>адзора</a:t>
            </a:r>
            <a:endParaRPr sz="3200">
              <a:latin typeface="Verdana"/>
              <a:cs typeface="Verdana"/>
            </a:endParaRPr>
          </a:p>
          <a:p>
            <a:pPr marL="309880">
              <a:lnSpc>
                <a:spcPct val="100000"/>
              </a:lnSpc>
              <a:spcBef>
                <a:spcPts val="5"/>
              </a:spcBef>
            </a:pPr>
            <a:r>
              <a:rPr sz="3200" spc="-105" dirty="0">
                <a:solidFill>
                  <a:srgbClr val="FFFFFF"/>
                </a:solidFill>
                <a:latin typeface="Verdana"/>
                <a:cs typeface="Verdana"/>
              </a:rPr>
              <a:t>от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65" dirty="0">
                <a:solidFill>
                  <a:srgbClr val="FFFFFF"/>
                </a:solidFill>
                <a:latin typeface="Verdana"/>
                <a:cs typeface="Verdana"/>
              </a:rPr>
              <a:t>04.04.202</a:t>
            </a:r>
            <a:r>
              <a:rPr sz="3200" spc="-290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№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232/551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846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Организаци</a:t>
            </a:r>
            <a:r>
              <a:rPr spc="-55" dirty="0"/>
              <a:t>я</a:t>
            </a:r>
            <a:r>
              <a:rPr spc="-375" dirty="0"/>
              <a:t> </a:t>
            </a:r>
            <a:r>
              <a:rPr spc="-85" dirty="0"/>
              <a:t>проведени</a:t>
            </a:r>
            <a:r>
              <a:rPr spc="-80" dirty="0"/>
              <a:t>я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966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20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8800" y="3212592"/>
            <a:ext cx="5181600" cy="2159635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44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2800" spc="-315" dirty="0">
                <a:latin typeface="Verdana"/>
                <a:cs typeface="Verdana"/>
              </a:rPr>
              <a:t>В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случае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140" dirty="0">
                <a:latin typeface="Verdana"/>
                <a:cs typeface="Verdana"/>
              </a:rPr>
              <a:t>угрозы</a:t>
            </a:r>
            <a:endParaRPr sz="2800">
              <a:latin typeface="Verdana"/>
              <a:cs typeface="Verdana"/>
            </a:endParaRPr>
          </a:p>
          <a:p>
            <a:pPr marL="824865" marR="820419" algn="ctr">
              <a:lnSpc>
                <a:spcPct val="100000"/>
              </a:lnSpc>
              <a:spcBef>
                <a:spcPts val="5"/>
              </a:spcBef>
            </a:pPr>
            <a:r>
              <a:rPr sz="2800" spc="-180" dirty="0">
                <a:latin typeface="Verdana"/>
                <a:cs typeface="Verdana"/>
              </a:rPr>
              <a:t>во</a:t>
            </a:r>
            <a:r>
              <a:rPr sz="2800" spc="-155" dirty="0">
                <a:latin typeface="Verdana"/>
                <a:cs typeface="Verdana"/>
              </a:rPr>
              <a:t>з</a:t>
            </a:r>
            <a:r>
              <a:rPr sz="2800" spc="-130" dirty="0">
                <a:latin typeface="Verdana"/>
                <a:cs typeface="Verdana"/>
              </a:rPr>
              <a:t>никновени</a:t>
            </a:r>
            <a:r>
              <a:rPr sz="2800" spc="-125" dirty="0">
                <a:latin typeface="Verdana"/>
                <a:cs typeface="Verdana"/>
              </a:rPr>
              <a:t>я</a:t>
            </a:r>
            <a:r>
              <a:rPr sz="2800" spc="-170" dirty="0">
                <a:latin typeface="Verdana"/>
                <a:cs typeface="Verdana"/>
              </a:rPr>
              <a:t> </a:t>
            </a:r>
            <a:r>
              <a:rPr sz="2800" spc="80" dirty="0">
                <a:latin typeface="Verdana"/>
                <a:cs typeface="Verdana"/>
              </a:rPr>
              <a:t>ЧС…  </a:t>
            </a:r>
            <a:r>
              <a:rPr sz="2800" spc="130" dirty="0">
                <a:latin typeface="Verdana"/>
                <a:cs typeface="Verdana"/>
              </a:rPr>
              <a:t>о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95" dirty="0">
                <a:latin typeface="Verdana"/>
                <a:cs typeface="Verdana"/>
              </a:rPr>
              <a:t>переносе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сдачи</a:t>
            </a:r>
            <a:endParaRPr sz="2800">
              <a:latin typeface="Verdana"/>
              <a:cs typeface="Verdana"/>
            </a:endParaRPr>
          </a:p>
          <a:p>
            <a:pPr marL="438150" marR="431800" algn="ctr">
              <a:lnSpc>
                <a:spcPct val="100000"/>
              </a:lnSpc>
            </a:pPr>
            <a:r>
              <a:rPr sz="2800" spc="-100" dirty="0">
                <a:latin typeface="Verdana"/>
                <a:cs typeface="Verdana"/>
              </a:rPr>
              <a:t>эк</a:t>
            </a:r>
            <a:r>
              <a:rPr sz="2800" spc="-85" dirty="0">
                <a:latin typeface="Verdana"/>
                <a:cs typeface="Verdana"/>
              </a:rPr>
              <a:t>з</a:t>
            </a:r>
            <a:r>
              <a:rPr sz="2800" spc="185" dirty="0">
                <a:latin typeface="Verdana"/>
                <a:cs typeface="Verdana"/>
              </a:rPr>
              <a:t>аме</a:t>
            </a:r>
            <a:r>
              <a:rPr sz="2800" spc="180" dirty="0">
                <a:latin typeface="Verdana"/>
                <a:cs typeface="Verdana"/>
              </a:rPr>
              <a:t>н</a:t>
            </a:r>
            <a:r>
              <a:rPr sz="2800" spc="225" dirty="0">
                <a:latin typeface="Verdana"/>
                <a:cs typeface="Verdana"/>
              </a:rPr>
              <a:t>а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b="1" spc="-210" dirty="0">
                <a:latin typeface="Tahoma"/>
                <a:cs typeface="Tahoma"/>
              </a:rPr>
              <a:t>в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-45" dirty="0">
                <a:latin typeface="Tahoma"/>
                <a:cs typeface="Tahoma"/>
              </a:rPr>
              <a:t>другой</a:t>
            </a:r>
            <a:r>
              <a:rPr sz="2800" b="1" spc="-15" dirty="0">
                <a:latin typeface="Tahoma"/>
                <a:cs typeface="Tahoma"/>
              </a:rPr>
              <a:t> </a:t>
            </a:r>
            <a:r>
              <a:rPr sz="2800" b="1" spc="-245" dirty="0">
                <a:latin typeface="Tahoma"/>
                <a:cs typeface="Tahoma"/>
              </a:rPr>
              <a:t>П</a:t>
            </a:r>
            <a:r>
              <a:rPr sz="2800" b="1" spc="-254" dirty="0">
                <a:latin typeface="Tahoma"/>
                <a:cs typeface="Tahoma"/>
              </a:rPr>
              <a:t>П</a:t>
            </a:r>
            <a:r>
              <a:rPr sz="2800" b="1" spc="190" dirty="0">
                <a:latin typeface="Tahoma"/>
                <a:cs typeface="Tahoma"/>
              </a:rPr>
              <a:t>Э  </a:t>
            </a:r>
            <a:r>
              <a:rPr sz="2800" b="1" spc="-210" dirty="0">
                <a:latin typeface="Tahoma"/>
                <a:cs typeface="Tahoma"/>
              </a:rPr>
              <a:t>ил</a:t>
            </a:r>
            <a:r>
              <a:rPr sz="2800" b="1" spc="-204" dirty="0">
                <a:latin typeface="Tahoma"/>
                <a:cs typeface="Tahoma"/>
              </a:rPr>
              <a:t>и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10" dirty="0">
                <a:latin typeface="Tahoma"/>
                <a:cs typeface="Tahoma"/>
              </a:rPr>
              <a:t>на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45" dirty="0">
                <a:latin typeface="Tahoma"/>
                <a:cs typeface="Tahoma"/>
              </a:rPr>
              <a:t>д</a:t>
            </a:r>
            <a:r>
              <a:rPr sz="2800" b="1" spc="50" dirty="0">
                <a:latin typeface="Tahoma"/>
                <a:cs typeface="Tahoma"/>
              </a:rPr>
              <a:t>р</a:t>
            </a:r>
            <a:r>
              <a:rPr sz="2800" b="1" spc="-90" dirty="0">
                <a:latin typeface="Tahoma"/>
                <a:cs typeface="Tahoma"/>
              </a:rPr>
              <a:t>уго</a:t>
            </a:r>
            <a:r>
              <a:rPr sz="2800" b="1" spc="-100" dirty="0">
                <a:latin typeface="Tahoma"/>
                <a:cs typeface="Tahoma"/>
              </a:rPr>
              <a:t>й</a:t>
            </a:r>
            <a:r>
              <a:rPr sz="2800" b="1" spc="-25" dirty="0">
                <a:latin typeface="Tahoma"/>
                <a:cs typeface="Tahoma"/>
              </a:rPr>
              <a:t> </a:t>
            </a:r>
            <a:r>
              <a:rPr sz="2800" b="1" spc="-50" dirty="0">
                <a:latin typeface="Tahoma"/>
                <a:cs typeface="Tahoma"/>
              </a:rPr>
              <a:t>ден</a:t>
            </a:r>
            <a:r>
              <a:rPr sz="2800" b="1" spc="-30" dirty="0">
                <a:latin typeface="Tahoma"/>
                <a:cs typeface="Tahoma"/>
              </a:rPr>
              <a:t>ь</a:t>
            </a:r>
            <a:r>
              <a:rPr sz="2800" spc="500" dirty="0">
                <a:latin typeface="Verdana"/>
                <a:cs typeface="Verdana"/>
              </a:rPr>
              <a:t>…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287761" y="3213354"/>
            <a:ext cx="5181600" cy="2159635"/>
          </a:xfrm>
          <a:custGeom>
            <a:avLst/>
            <a:gdLst/>
            <a:ahLst/>
            <a:cxnLst/>
            <a:rect l="l" t="t" r="r" b="b"/>
            <a:pathLst>
              <a:path w="5181600" h="2159635">
                <a:moveTo>
                  <a:pt x="5181600" y="0"/>
                </a:moveTo>
                <a:lnTo>
                  <a:pt x="0" y="0"/>
                </a:lnTo>
                <a:lnTo>
                  <a:pt x="0" y="2159508"/>
                </a:lnTo>
                <a:lnTo>
                  <a:pt x="5181600" y="2159508"/>
                </a:lnTo>
                <a:lnTo>
                  <a:pt x="5181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287761" y="3213354"/>
            <a:ext cx="5181600" cy="2159635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800" spc="-31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случае</a:t>
            </a:r>
            <a:r>
              <a:rPr sz="28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40" dirty="0">
                <a:solidFill>
                  <a:srgbClr val="003876"/>
                </a:solidFill>
                <a:latin typeface="Verdana"/>
                <a:cs typeface="Verdana"/>
              </a:rPr>
              <a:t>угрозы</a:t>
            </a:r>
            <a:endParaRPr sz="2800">
              <a:latin typeface="Verdana"/>
              <a:cs typeface="Verdana"/>
            </a:endParaRPr>
          </a:p>
          <a:p>
            <a:pPr marL="824865" marR="820419" algn="ctr">
              <a:lnSpc>
                <a:spcPct val="100000"/>
              </a:lnSpc>
              <a:spcBef>
                <a:spcPts val="5"/>
              </a:spcBef>
            </a:pP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во</a:t>
            </a:r>
            <a:r>
              <a:rPr sz="2800" spc="-15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никновени</a:t>
            </a: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80" dirty="0">
                <a:solidFill>
                  <a:srgbClr val="003876"/>
                </a:solidFill>
                <a:latin typeface="Verdana"/>
                <a:cs typeface="Verdana"/>
              </a:rPr>
              <a:t>ЧС…  </a:t>
            </a:r>
            <a:r>
              <a:rPr sz="2800" spc="130" dirty="0">
                <a:solidFill>
                  <a:srgbClr val="003876"/>
                </a:solidFill>
                <a:latin typeface="Verdana"/>
                <a:cs typeface="Verdana"/>
              </a:rPr>
              <a:t>о </a:t>
            </a:r>
            <a:r>
              <a:rPr sz="2800" spc="95" dirty="0">
                <a:solidFill>
                  <a:srgbClr val="003876"/>
                </a:solidFill>
                <a:latin typeface="Verdana"/>
                <a:cs typeface="Verdana"/>
              </a:rPr>
              <a:t>переносе </a:t>
            </a:r>
            <a:r>
              <a:rPr sz="2800" dirty="0">
                <a:solidFill>
                  <a:srgbClr val="003876"/>
                </a:solidFill>
                <a:latin typeface="Verdana"/>
                <a:cs typeface="Verdana"/>
              </a:rPr>
              <a:t>сдачи 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85" dirty="0">
                <a:solidFill>
                  <a:srgbClr val="003876"/>
                </a:solidFill>
                <a:latin typeface="Verdana"/>
                <a:cs typeface="Verdana"/>
              </a:rPr>
              <a:t>экзамена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800" b="1" spc="10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28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50" dirty="0">
                <a:solidFill>
                  <a:srgbClr val="003876"/>
                </a:solidFill>
                <a:latin typeface="Tahoma"/>
                <a:cs typeface="Tahoma"/>
              </a:rPr>
              <a:t>другой</a:t>
            </a:r>
            <a:r>
              <a:rPr sz="28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65" dirty="0">
                <a:solidFill>
                  <a:srgbClr val="003876"/>
                </a:solidFill>
                <a:latin typeface="Tahoma"/>
                <a:cs typeface="Tahoma"/>
              </a:rPr>
              <a:t>день</a:t>
            </a:r>
            <a:r>
              <a:rPr sz="2800" spc="65" dirty="0">
                <a:solidFill>
                  <a:srgbClr val="003876"/>
                </a:solidFill>
                <a:latin typeface="Verdana"/>
                <a:cs typeface="Verdana"/>
              </a:rPr>
              <a:t>…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8800" y="5448300"/>
            <a:ext cx="5181600" cy="2159635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5715" rIns="0" bIns="0" rtlCol="0">
            <a:spAutoFit/>
          </a:bodyPr>
          <a:lstStyle/>
          <a:p>
            <a:pPr marL="439420">
              <a:lnSpc>
                <a:spcPct val="100000"/>
              </a:lnSpc>
              <a:spcBef>
                <a:spcPts val="45"/>
              </a:spcBef>
            </a:pPr>
            <a:r>
              <a:rPr sz="2800" spc="-225" dirty="0">
                <a:solidFill>
                  <a:srgbClr val="FFFFFF"/>
                </a:solidFill>
                <a:latin typeface="Verdana"/>
                <a:cs typeface="Verdana"/>
              </a:rPr>
              <a:t>Дл</a:t>
            </a:r>
            <a:r>
              <a:rPr sz="2800" spc="-19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8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FFFFFF"/>
                </a:solidFill>
                <a:latin typeface="Verdana"/>
                <a:cs typeface="Verdana"/>
              </a:rPr>
              <a:t>ВПЛ </a:t>
            </a:r>
            <a:r>
              <a:rPr sz="2800" spc="-90" dirty="0">
                <a:solidFill>
                  <a:srgbClr val="FFFFFF"/>
                </a:solidFill>
                <a:latin typeface="Verdana"/>
                <a:cs typeface="Verdana"/>
              </a:rPr>
              <a:t>ЕГ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800" spc="10" dirty="0">
                <a:solidFill>
                  <a:srgbClr val="FFFFFF"/>
                </a:solidFill>
                <a:latin typeface="Verdana"/>
                <a:cs typeface="Verdana"/>
              </a:rPr>
              <a:t>ров</a:t>
            </a:r>
            <a:r>
              <a:rPr sz="2800" spc="2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800" spc="-114" dirty="0">
                <a:solidFill>
                  <a:srgbClr val="FFFFFF"/>
                </a:solidFill>
                <a:latin typeface="Verdana"/>
                <a:cs typeface="Verdana"/>
              </a:rPr>
              <a:t>дится</a:t>
            </a:r>
            <a:endParaRPr sz="2800">
              <a:latin typeface="Verdana"/>
              <a:cs typeface="Verdana"/>
            </a:endParaRPr>
          </a:p>
          <a:p>
            <a:pPr marL="224790" marR="220979" indent="248285">
              <a:lnSpc>
                <a:spcPct val="100000"/>
              </a:lnSpc>
            </a:pPr>
            <a:r>
              <a:rPr sz="2800" b="1" spc="-210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28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30" dirty="0">
                <a:solidFill>
                  <a:srgbClr val="FFFFFF"/>
                </a:solidFill>
                <a:latin typeface="Tahoma"/>
                <a:cs typeface="Tahoma"/>
              </a:rPr>
              <a:t>досроч</a:t>
            </a:r>
            <a:r>
              <a:rPr sz="2800" b="1" spc="35" dirty="0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sz="2800" b="1" spc="-215" dirty="0">
                <a:solidFill>
                  <a:srgbClr val="FFFFFF"/>
                </a:solidFill>
                <a:latin typeface="Tahoma"/>
                <a:cs typeface="Tahoma"/>
              </a:rPr>
              <a:t>ы</a:t>
            </a:r>
            <a:r>
              <a:rPr sz="2800" b="1" spc="-160" dirty="0">
                <a:solidFill>
                  <a:srgbClr val="FFFFFF"/>
                </a:solidFill>
                <a:latin typeface="Tahoma"/>
                <a:cs typeface="Tahoma"/>
              </a:rPr>
              <a:t>й</a:t>
            </a:r>
            <a:r>
              <a:rPr sz="2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перио</a:t>
            </a:r>
            <a:r>
              <a:rPr sz="2800" b="1" dirty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28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310" dirty="0">
                <a:solidFill>
                  <a:srgbClr val="FFFFFF"/>
                </a:solidFill>
                <a:latin typeface="Verdana"/>
                <a:cs typeface="Verdana"/>
              </a:rPr>
              <a:t>…  </a:t>
            </a:r>
            <a:r>
              <a:rPr sz="2800" spc="-7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3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800" spc="-160" dirty="0">
                <a:solidFill>
                  <a:srgbClr val="FFFFFF"/>
                </a:solidFill>
                <a:latin typeface="Verdana"/>
                <a:cs typeface="Verdana"/>
              </a:rPr>
              <a:t>или</a:t>
            </a:r>
            <a:r>
              <a:rPr sz="2800" spc="-110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r>
              <a:rPr sz="2800" spc="-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36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резер</a:t>
            </a:r>
            <a:r>
              <a:rPr sz="2800" spc="-1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800" spc="-114" dirty="0">
                <a:solidFill>
                  <a:srgbClr val="FFFFFF"/>
                </a:solidFill>
                <a:latin typeface="Verdana"/>
                <a:cs typeface="Verdana"/>
              </a:rPr>
              <a:t>ны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8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сроки</a:t>
            </a:r>
            <a:endParaRPr sz="2800">
              <a:latin typeface="Verdana"/>
              <a:cs typeface="Verdana"/>
            </a:endParaRPr>
          </a:p>
          <a:p>
            <a:pPr marL="1157605" marR="795020" indent="-355600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основного</a:t>
            </a:r>
            <a:r>
              <a:rPr sz="28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периода </a:t>
            </a:r>
            <a:r>
              <a:rPr sz="2800" spc="-96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Verdana"/>
                <a:cs typeface="Verdana"/>
              </a:rPr>
              <a:t>проведения</a:t>
            </a:r>
            <a:r>
              <a:rPr sz="28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ЕГЭ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87000" y="5448300"/>
            <a:ext cx="5181600" cy="2159635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219075" rIns="0" bIns="0" rtlCol="0">
            <a:spAutoFit/>
          </a:bodyPr>
          <a:lstStyle/>
          <a:p>
            <a:pPr marL="440055" marR="434340" algn="ctr">
              <a:lnSpc>
                <a:spcPct val="100000"/>
              </a:lnSpc>
              <a:spcBef>
                <a:spcPts val="1725"/>
              </a:spcBef>
            </a:pPr>
            <a:r>
              <a:rPr sz="2800" spc="-225" dirty="0">
                <a:solidFill>
                  <a:srgbClr val="FFFFFF"/>
                </a:solidFill>
                <a:latin typeface="Verdana"/>
                <a:cs typeface="Verdana"/>
              </a:rPr>
              <a:t>Дл</a:t>
            </a:r>
            <a:r>
              <a:rPr sz="2800" spc="-19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8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FFFFFF"/>
                </a:solidFill>
                <a:latin typeface="Verdana"/>
                <a:cs typeface="Verdana"/>
              </a:rPr>
              <a:t>ВПЛ </a:t>
            </a:r>
            <a:r>
              <a:rPr sz="2800" spc="-90" dirty="0">
                <a:solidFill>
                  <a:srgbClr val="FFFFFF"/>
                </a:solidFill>
                <a:latin typeface="Verdana"/>
                <a:cs typeface="Verdana"/>
              </a:rPr>
              <a:t>ЕГ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800" spc="10" dirty="0">
                <a:solidFill>
                  <a:srgbClr val="FFFFFF"/>
                </a:solidFill>
                <a:latin typeface="Verdana"/>
                <a:cs typeface="Verdana"/>
              </a:rPr>
              <a:t>ров</a:t>
            </a:r>
            <a:r>
              <a:rPr sz="2800" spc="2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дится  </a:t>
            </a:r>
            <a:r>
              <a:rPr sz="2800" spc="-36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Verdana"/>
                <a:cs typeface="Verdana"/>
              </a:rPr>
              <a:t>резервны</a:t>
            </a:r>
            <a:r>
              <a:rPr sz="2800" spc="-4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8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195" dirty="0">
                <a:solidFill>
                  <a:srgbClr val="FFFFFF"/>
                </a:solidFill>
                <a:latin typeface="Verdana"/>
                <a:cs typeface="Verdana"/>
              </a:rPr>
              <a:t>ср</a:t>
            </a:r>
            <a:r>
              <a:rPr sz="2800" spc="2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800" spc="-165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endParaRPr sz="2800">
              <a:latin typeface="Verdana"/>
              <a:cs typeface="Verdana"/>
            </a:endParaRPr>
          </a:p>
          <a:p>
            <a:pPr marL="502284" marR="495300" indent="1905" algn="ctr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основного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периода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провед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ни</a:t>
            </a:r>
            <a:r>
              <a:rPr sz="2800" spc="-20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8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эк</a:t>
            </a:r>
            <a:r>
              <a:rPr sz="2800" spc="-8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800" spc="185" dirty="0">
                <a:solidFill>
                  <a:srgbClr val="FFFFFF"/>
                </a:solidFill>
                <a:latin typeface="Verdana"/>
                <a:cs typeface="Verdana"/>
              </a:rPr>
              <a:t>аме</a:t>
            </a:r>
            <a:r>
              <a:rPr sz="2800" spc="18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800" spc="-114" dirty="0">
                <a:solidFill>
                  <a:srgbClr val="FFFFFF"/>
                </a:solidFill>
                <a:latin typeface="Verdana"/>
                <a:cs typeface="Verdana"/>
              </a:rPr>
              <a:t>ов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65376" y="7708392"/>
            <a:ext cx="5181600" cy="2159635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5080" rIns="0" bIns="0" rtlCol="0">
            <a:spAutoFit/>
          </a:bodyPr>
          <a:lstStyle/>
          <a:p>
            <a:pPr marL="217804" marR="210820" indent="3810" algn="ctr">
              <a:lnSpc>
                <a:spcPct val="100000"/>
              </a:lnSpc>
              <a:spcBef>
                <a:spcPts val="40"/>
              </a:spcBef>
            </a:pPr>
            <a:r>
              <a:rPr sz="2800" spc="-45" dirty="0">
                <a:latin typeface="Verdana"/>
                <a:cs typeface="Verdana"/>
              </a:rPr>
              <a:t>Перерыв </a:t>
            </a:r>
            <a:r>
              <a:rPr sz="2800" spc="70" dirty="0">
                <a:latin typeface="Verdana"/>
                <a:cs typeface="Verdana"/>
              </a:rPr>
              <a:t>между </a:t>
            </a:r>
            <a:r>
              <a:rPr sz="2800" spc="75" dirty="0">
                <a:latin typeface="Verdana"/>
                <a:cs typeface="Verdana"/>
              </a:rPr>
              <a:t> </a:t>
            </a:r>
            <a:r>
              <a:rPr sz="2800" spc="45" dirty="0">
                <a:latin typeface="Verdana"/>
                <a:cs typeface="Verdana"/>
              </a:rPr>
              <a:t>проведением </a:t>
            </a:r>
            <a:r>
              <a:rPr sz="2800" spc="25" dirty="0">
                <a:latin typeface="Verdana"/>
                <a:cs typeface="Verdana"/>
              </a:rPr>
              <a:t>экзаменов 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по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135" dirty="0">
                <a:latin typeface="Verdana"/>
                <a:cs typeface="Verdana"/>
              </a:rPr>
              <a:t>о</a:t>
            </a:r>
            <a:r>
              <a:rPr sz="2800" spc="-200" dirty="0">
                <a:latin typeface="Verdana"/>
                <a:cs typeface="Verdana"/>
              </a:rPr>
              <a:t>бя</a:t>
            </a:r>
            <a:r>
              <a:rPr sz="2800" spc="-170" dirty="0">
                <a:latin typeface="Verdana"/>
                <a:cs typeface="Verdana"/>
              </a:rPr>
              <a:t>з</a:t>
            </a:r>
            <a:r>
              <a:rPr sz="2800" spc="10" dirty="0">
                <a:latin typeface="Verdana"/>
                <a:cs typeface="Verdana"/>
              </a:rPr>
              <a:t>ат</a:t>
            </a:r>
            <a:r>
              <a:rPr sz="2800" spc="5" dirty="0">
                <a:latin typeface="Verdana"/>
                <a:cs typeface="Verdana"/>
              </a:rPr>
              <a:t>е</a:t>
            </a:r>
            <a:r>
              <a:rPr sz="2800" spc="-90" dirty="0">
                <a:latin typeface="Verdana"/>
                <a:cs typeface="Verdana"/>
              </a:rPr>
              <a:t>льным</a:t>
            </a:r>
            <a:r>
              <a:rPr sz="2800" spc="-165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учебным  </a:t>
            </a:r>
            <a:r>
              <a:rPr sz="2800" spc="130" dirty="0">
                <a:latin typeface="Verdana"/>
                <a:cs typeface="Verdana"/>
              </a:rPr>
              <a:t>предметам</a:t>
            </a:r>
            <a:r>
              <a:rPr sz="2800" spc="-175" dirty="0">
                <a:latin typeface="Verdana"/>
                <a:cs typeface="Verdana"/>
              </a:rPr>
              <a:t> </a:t>
            </a:r>
            <a:r>
              <a:rPr sz="2800" spc="500" dirty="0">
                <a:latin typeface="Verdana"/>
                <a:cs typeface="Verdana"/>
              </a:rPr>
              <a:t>…</a:t>
            </a:r>
            <a:r>
              <a:rPr sz="2800" spc="-225" dirty="0">
                <a:latin typeface="Verdana"/>
                <a:cs typeface="Verdana"/>
              </a:rPr>
              <a:t> </a:t>
            </a:r>
            <a:r>
              <a:rPr sz="2800" spc="-50" dirty="0">
                <a:latin typeface="Verdana"/>
                <a:cs typeface="Verdana"/>
              </a:rPr>
              <a:t>составляет </a:t>
            </a:r>
            <a:r>
              <a:rPr sz="2800" spc="-969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н</a:t>
            </a:r>
            <a:r>
              <a:rPr sz="2800" spc="15" dirty="0">
                <a:latin typeface="Verdana"/>
                <a:cs typeface="Verdana"/>
              </a:rPr>
              <a:t>е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75" dirty="0">
                <a:latin typeface="Verdana"/>
                <a:cs typeface="Verdana"/>
              </a:rPr>
              <a:t>мен</a:t>
            </a:r>
            <a:r>
              <a:rPr sz="2800" spc="145" dirty="0">
                <a:latin typeface="Verdana"/>
                <a:cs typeface="Verdana"/>
              </a:rPr>
              <a:t>ее</a:t>
            </a:r>
            <a:r>
              <a:rPr sz="2800" spc="-165" dirty="0">
                <a:latin typeface="Verdana"/>
                <a:cs typeface="Verdana"/>
              </a:rPr>
              <a:t> </a:t>
            </a:r>
            <a:r>
              <a:rPr sz="2800" spc="-220" dirty="0">
                <a:latin typeface="Verdana"/>
                <a:cs typeface="Verdana"/>
              </a:rPr>
              <a:t>двух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дн</a:t>
            </a:r>
            <a:r>
              <a:rPr sz="2800" spc="-15" dirty="0">
                <a:latin typeface="Verdana"/>
                <a:cs typeface="Verdana"/>
              </a:rPr>
              <a:t>е</a:t>
            </a:r>
            <a:r>
              <a:rPr sz="2800" spc="-70" dirty="0">
                <a:latin typeface="Verdana"/>
                <a:cs typeface="Verdana"/>
              </a:rPr>
              <a:t>й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87761" y="7684769"/>
            <a:ext cx="5181600" cy="2161540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2190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25"/>
              </a:spcBef>
            </a:pP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Уто</a:t>
            </a:r>
            <a:r>
              <a:rPr sz="2800" spc="-13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но</a:t>
            </a:r>
            <a:r>
              <a:rPr sz="2800" spc="-55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что </a:t>
            </a:r>
            <a:r>
              <a:rPr sz="2800" spc="-80" dirty="0">
                <a:solidFill>
                  <a:srgbClr val="003876"/>
                </a:solidFill>
                <a:latin typeface="Verdana"/>
                <a:cs typeface="Verdana"/>
              </a:rPr>
              <a:t>дни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800" b="1" spc="-50" dirty="0">
                <a:solidFill>
                  <a:srgbClr val="003876"/>
                </a:solidFill>
                <a:latin typeface="Tahoma"/>
                <a:cs typeface="Tahoma"/>
              </a:rPr>
              <a:t>календарные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endParaRPr sz="2800">
              <a:latin typeface="Verdana"/>
              <a:cs typeface="Verdana"/>
            </a:endParaRPr>
          </a:p>
          <a:p>
            <a:pPr marL="97790" marR="92710" indent="144780">
              <a:lnSpc>
                <a:spcPct val="100000"/>
              </a:lnSpc>
            </a:pP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80" dirty="0">
                <a:solidFill>
                  <a:srgbClr val="003876"/>
                </a:solidFill>
                <a:latin typeface="Verdana"/>
                <a:cs typeface="Verdana"/>
              </a:rPr>
              <a:t>норм</a:t>
            </a:r>
            <a:r>
              <a:rPr sz="2800" spc="17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8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003876"/>
                </a:solidFill>
                <a:latin typeface="Verdana"/>
                <a:cs typeface="Verdana"/>
              </a:rPr>
              <a:t>относ</a:t>
            </a:r>
            <a:r>
              <a:rPr sz="2800" spc="1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50" dirty="0">
                <a:solidFill>
                  <a:srgbClr val="003876"/>
                </a:solidFill>
                <a:latin typeface="Verdana"/>
                <a:cs typeface="Verdana"/>
              </a:rPr>
              <a:t>тся</a:t>
            </a:r>
            <a:r>
              <a:rPr sz="28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20" dirty="0">
                <a:solidFill>
                  <a:srgbClr val="003876"/>
                </a:solidFill>
                <a:latin typeface="Verdana"/>
                <a:cs typeface="Verdana"/>
              </a:rPr>
              <a:t>только  </a:t>
            </a:r>
            <a:r>
              <a:rPr sz="2800" spc="-254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8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b="1" spc="-30" dirty="0">
                <a:solidFill>
                  <a:srgbClr val="003876"/>
                </a:solidFill>
                <a:latin typeface="Tahoma"/>
                <a:cs typeface="Tahoma"/>
              </a:rPr>
              <a:t>основным</a:t>
            </a:r>
            <a:r>
              <a:rPr sz="2800" b="1" spc="-4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80" dirty="0">
                <a:solidFill>
                  <a:srgbClr val="003876"/>
                </a:solidFill>
                <a:latin typeface="Tahoma"/>
                <a:cs typeface="Tahoma"/>
              </a:rPr>
              <a:t>дням</a:t>
            </a:r>
            <a:r>
              <a:rPr sz="28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70" dirty="0">
                <a:solidFill>
                  <a:srgbClr val="003876"/>
                </a:solidFill>
                <a:latin typeface="Verdana"/>
                <a:cs typeface="Verdana"/>
              </a:rPr>
              <a:t>ри</a:t>
            </a:r>
            <a:r>
              <a:rPr sz="2800" spc="7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дов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47625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21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3355" y="2643632"/>
            <a:ext cx="98920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65" dirty="0">
                <a:solidFill>
                  <a:srgbClr val="003876"/>
                </a:solidFill>
                <a:latin typeface="Tahoma"/>
                <a:cs typeface="Tahoma"/>
              </a:rPr>
              <a:t>Участники</a:t>
            </a:r>
            <a:r>
              <a:rPr sz="4400" b="1" spc="-8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495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4400" b="1" spc="-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200" dirty="0">
                <a:solidFill>
                  <a:srgbClr val="003876"/>
                </a:solidFill>
                <a:latin typeface="Tahoma"/>
                <a:cs typeface="Tahoma"/>
              </a:rPr>
              <a:t>ОВЗ</a:t>
            </a:r>
            <a:r>
              <a:rPr sz="4400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229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4400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105" dirty="0">
                <a:solidFill>
                  <a:srgbClr val="003876"/>
                </a:solidFill>
                <a:latin typeface="Tahoma"/>
                <a:cs typeface="Tahoma"/>
              </a:rPr>
              <a:t>инвалидностью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73890" y="3310128"/>
            <a:ext cx="5334000" cy="1073785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68275" rIns="0" bIns="0" rtlCol="0">
            <a:spAutoFit/>
          </a:bodyPr>
          <a:lstStyle/>
          <a:p>
            <a:pPr marL="433705" indent="-343535">
              <a:lnSpc>
                <a:spcPct val="100000"/>
              </a:lnSpc>
              <a:spcBef>
                <a:spcPts val="1325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2400" spc="225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на</a:t>
            </a:r>
            <a:r>
              <a:rPr sz="2400" spc="-204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3BA7B6"/>
                </a:solidFill>
                <a:latin typeface="Verdana"/>
                <a:cs typeface="Verdana"/>
              </a:rPr>
              <a:t>бумажных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носителях</a:t>
            </a:r>
            <a:endParaRPr sz="2400">
              <a:latin typeface="Verdana"/>
              <a:cs typeface="Verdana"/>
            </a:endParaRPr>
          </a:p>
          <a:p>
            <a:pPr marL="433705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2400" spc="225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3BA7B6"/>
                </a:solidFill>
                <a:latin typeface="Verdana"/>
                <a:cs typeface="Verdana"/>
              </a:rPr>
              <a:t>сети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«Интернет»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073128" y="2478023"/>
            <a:ext cx="5334000" cy="832485"/>
          </a:xfrm>
          <a:custGeom>
            <a:avLst/>
            <a:gdLst/>
            <a:ahLst/>
            <a:cxnLst/>
            <a:rect l="l" t="t" r="r" b="b"/>
            <a:pathLst>
              <a:path w="5334000" h="832485">
                <a:moveTo>
                  <a:pt x="0" y="832103"/>
                </a:moveTo>
                <a:lnTo>
                  <a:pt x="5333999" y="832103"/>
                </a:lnTo>
                <a:lnTo>
                  <a:pt x="5333999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9525">
            <a:solidFill>
              <a:srgbClr val="0E54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078652" y="2482786"/>
            <a:ext cx="5324475" cy="814705"/>
          </a:xfrm>
          <a:prstGeom prst="rect">
            <a:avLst/>
          </a:prstGeom>
          <a:solidFill>
            <a:srgbClr val="3BA7B6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400" spc="150" dirty="0">
                <a:solidFill>
                  <a:srgbClr val="FFFFFF"/>
                </a:solidFill>
                <a:latin typeface="Verdana"/>
                <a:cs typeface="Verdana"/>
              </a:rPr>
              <a:t>еш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ни</a:t>
            </a:r>
            <a:r>
              <a:rPr sz="2400" spc="-65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ОИ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2400" spc="-275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2400" spc="-26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4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400" spc="-240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2400" spc="27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endParaRPr sz="2400">
              <a:latin typeface="Verdana"/>
              <a:cs typeface="Verdana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2400" spc="-9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Verdana"/>
                <a:cs typeface="Verdana"/>
              </a:rPr>
              <a:t>до</a:t>
            </a:r>
            <a:r>
              <a:rPr sz="2400" spc="190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2400" spc="-135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Verdana"/>
                <a:cs typeface="Verdana"/>
              </a:rPr>
              <a:t>мед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организ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ци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761" y="3536441"/>
            <a:ext cx="6934200" cy="845819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71450" rIns="0" bIns="0" rtlCol="0">
            <a:spAutoFit/>
          </a:bodyPr>
          <a:lstStyle/>
          <a:p>
            <a:pPr marL="271145">
              <a:lnSpc>
                <a:spcPct val="100000"/>
              </a:lnSpc>
              <a:spcBef>
                <a:spcPts val="1350"/>
              </a:spcBef>
            </a:pPr>
            <a:r>
              <a:rPr sz="3200" b="1" spc="60" dirty="0">
                <a:solidFill>
                  <a:srgbClr val="003876"/>
                </a:solidFill>
                <a:latin typeface="Tahoma"/>
                <a:cs typeface="Tahoma"/>
              </a:rPr>
              <a:t>Стал</a:t>
            </a:r>
            <a:r>
              <a:rPr sz="3200" b="1" spc="75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3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30" dirty="0">
                <a:solidFill>
                  <a:srgbClr val="003876"/>
                </a:solidFill>
                <a:latin typeface="Tahoma"/>
                <a:cs typeface="Tahoma"/>
              </a:rPr>
              <a:t>пун</a:t>
            </a:r>
            <a:r>
              <a:rPr sz="3200" b="1" spc="-13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3200" b="1" spc="110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3200" b="1" spc="130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75" dirty="0">
                <a:solidFill>
                  <a:srgbClr val="003876"/>
                </a:solidFill>
                <a:latin typeface="Tahoma"/>
                <a:cs typeface="Tahoma"/>
              </a:rPr>
              <a:t>вмест</a:t>
            </a:r>
            <a:r>
              <a:rPr sz="3200" b="1" spc="80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одного</a:t>
            </a:r>
            <a:endParaRPr sz="32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536433" y="4445761"/>
            <a:ext cx="3692525" cy="1144270"/>
            <a:chOff x="7536433" y="4445761"/>
            <a:chExt cx="3692525" cy="1144270"/>
          </a:xfrm>
        </p:grpSpPr>
        <p:sp>
          <p:nvSpPr>
            <p:cNvPr id="14" name="object 14"/>
            <p:cNvSpPr/>
            <p:nvPr/>
          </p:nvSpPr>
          <p:spPr>
            <a:xfrm>
              <a:off x="7549133" y="5246369"/>
              <a:ext cx="3667125" cy="330835"/>
            </a:xfrm>
            <a:custGeom>
              <a:avLst/>
              <a:gdLst/>
              <a:ahLst/>
              <a:cxnLst/>
              <a:rect l="l" t="t" r="r" b="b"/>
              <a:pathLst>
                <a:path w="3667125" h="330835">
                  <a:moveTo>
                    <a:pt x="1833372" y="0"/>
                  </a:moveTo>
                  <a:lnTo>
                    <a:pt x="1833372" y="165226"/>
                  </a:lnTo>
                  <a:lnTo>
                    <a:pt x="3666617" y="165226"/>
                  </a:lnTo>
                  <a:lnTo>
                    <a:pt x="3666617" y="330453"/>
                  </a:lnTo>
                </a:path>
                <a:path w="3667125" h="330835">
                  <a:moveTo>
                    <a:pt x="1833245" y="0"/>
                  </a:moveTo>
                  <a:lnTo>
                    <a:pt x="1833245" y="165226"/>
                  </a:lnTo>
                  <a:lnTo>
                    <a:pt x="0" y="165226"/>
                  </a:lnTo>
                  <a:lnTo>
                    <a:pt x="0" y="330453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5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5" y="787908"/>
                  </a:lnTo>
                  <a:lnTo>
                    <a:pt x="3336035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5" y="787908"/>
                  </a:lnTo>
                  <a:lnTo>
                    <a:pt x="3336035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713726" y="4458461"/>
            <a:ext cx="3336290" cy="788035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1029335">
              <a:lnSpc>
                <a:spcPct val="100000"/>
              </a:lnSpc>
              <a:spcBef>
                <a:spcPts val="1430"/>
              </a:spcBef>
            </a:pPr>
            <a:r>
              <a:rPr sz="2500" spc="-70" dirty="0">
                <a:solidFill>
                  <a:srgbClr val="FFFFFF"/>
                </a:solidFill>
                <a:latin typeface="Verdana"/>
                <a:cs typeface="Verdana"/>
              </a:rPr>
              <a:t>Условия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867653" y="5562853"/>
            <a:ext cx="3361690" cy="813435"/>
            <a:chOff x="5867653" y="5562853"/>
            <a:chExt cx="3361690" cy="813435"/>
          </a:xfrm>
        </p:grpSpPr>
        <p:sp>
          <p:nvSpPr>
            <p:cNvPr id="19" name="object 19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880353" y="5575553"/>
            <a:ext cx="3336290" cy="7880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88315" marR="34290" indent="-449580">
              <a:lnSpc>
                <a:spcPts val="2760"/>
              </a:lnSpc>
              <a:spcBef>
                <a:spcPts val="345"/>
              </a:spcBef>
            </a:pPr>
            <a:r>
              <a:rPr sz="2500" spc="-5" dirty="0">
                <a:latin typeface="Verdana"/>
                <a:cs typeface="Verdana"/>
              </a:rPr>
              <a:t>Усло</a:t>
            </a:r>
            <a:r>
              <a:rPr sz="2500" spc="-15" dirty="0">
                <a:latin typeface="Verdana"/>
                <a:cs typeface="Verdana"/>
              </a:rPr>
              <a:t>в</a:t>
            </a:r>
            <a:r>
              <a:rPr sz="2500" spc="-240" dirty="0">
                <a:latin typeface="Verdana"/>
                <a:cs typeface="Verdana"/>
              </a:rPr>
              <a:t>и</a:t>
            </a:r>
            <a:r>
              <a:rPr sz="2500" spc="-220" dirty="0">
                <a:latin typeface="Verdana"/>
                <a:cs typeface="Verdana"/>
              </a:rPr>
              <a:t>я</a:t>
            </a:r>
            <a:r>
              <a:rPr sz="2500" spc="-175" dirty="0">
                <a:latin typeface="Verdana"/>
                <a:cs typeface="Verdana"/>
              </a:rPr>
              <a:t> </a:t>
            </a:r>
            <a:r>
              <a:rPr sz="2500" spc="-45" dirty="0">
                <a:latin typeface="Verdana"/>
                <a:cs typeface="Verdana"/>
              </a:rPr>
              <a:t>про</a:t>
            </a:r>
            <a:r>
              <a:rPr sz="2500" spc="-55" dirty="0">
                <a:latin typeface="Verdana"/>
                <a:cs typeface="Verdana"/>
              </a:rPr>
              <a:t>в</a:t>
            </a:r>
            <a:r>
              <a:rPr sz="2500" spc="30" dirty="0">
                <a:latin typeface="Verdana"/>
                <a:cs typeface="Verdana"/>
              </a:rPr>
              <a:t>еде</a:t>
            </a:r>
            <a:r>
              <a:rPr sz="2500" spc="20" dirty="0">
                <a:latin typeface="Verdana"/>
                <a:cs typeface="Verdana"/>
              </a:rPr>
              <a:t>н</a:t>
            </a:r>
            <a:r>
              <a:rPr sz="2500" spc="-185" dirty="0">
                <a:latin typeface="Verdana"/>
                <a:cs typeface="Verdana"/>
              </a:rPr>
              <a:t>ия  </a:t>
            </a:r>
            <a:r>
              <a:rPr sz="2500" spc="30" dirty="0">
                <a:solidFill>
                  <a:srgbClr val="3BA7B6"/>
                </a:solidFill>
                <a:latin typeface="Verdana"/>
                <a:cs typeface="Verdana"/>
              </a:rPr>
              <a:t>экзамена</a:t>
            </a:r>
            <a:r>
              <a:rPr sz="2500" spc="30" dirty="0">
                <a:latin typeface="Verdana"/>
                <a:cs typeface="Verdana"/>
              </a:rPr>
              <a:t>/</a:t>
            </a:r>
            <a:r>
              <a:rPr sz="2500" spc="30" dirty="0">
                <a:solidFill>
                  <a:srgbClr val="857EBA"/>
                </a:solidFill>
                <a:latin typeface="Verdana"/>
                <a:cs typeface="Verdana"/>
              </a:rPr>
              <a:t>ГИА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534397" y="5562853"/>
            <a:ext cx="3361690" cy="813435"/>
            <a:chOff x="9534397" y="5562853"/>
            <a:chExt cx="3361690" cy="813435"/>
          </a:xfrm>
        </p:grpSpPr>
        <p:sp>
          <p:nvSpPr>
            <p:cNvPr id="23" name="object 23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550145" y="5569966"/>
            <a:ext cx="3337560" cy="7569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042669" marR="561340" indent="-480059">
              <a:lnSpc>
                <a:spcPts val="2760"/>
              </a:lnSpc>
              <a:spcBef>
                <a:spcPts val="385"/>
              </a:spcBef>
            </a:pPr>
            <a:r>
              <a:rPr sz="2500" spc="105" dirty="0">
                <a:latin typeface="Verdana"/>
                <a:cs typeface="Verdana"/>
              </a:rPr>
              <a:t>Сп</a:t>
            </a:r>
            <a:r>
              <a:rPr sz="2500" spc="85" dirty="0">
                <a:latin typeface="Verdana"/>
                <a:cs typeface="Verdana"/>
              </a:rPr>
              <a:t>е</a:t>
            </a:r>
            <a:r>
              <a:rPr sz="2500" spc="-65" dirty="0">
                <a:latin typeface="Verdana"/>
                <a:cs typeface="Verdana"/>
              </a:rPr>
              <a:t>циальные  </a:t>
            </a:r>
            <a:r>
              <a:rPr sz="2500" spc="-105" dirty="0">
                <a:latin typeface="Verdana"/>
                <a:cs typeface="Verdana"/>
              </a:rPr>
              <a:t>условия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426717" y="4980685"/>
            <a:ext cx="4454525" cy="2005330"/>
            <a:chOff x="1426717" y="4980685"/>
            <a:chExt cx="4454525" cy="2005330"/>
          </a:xfrm>
        </p:grpSpPr>
        <p:sp>
          <p:nvSpPr>
            <p:cNvPr id="27" name="object 27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3615817" y="0"/>
                  </a:moveTo>
                  <a:lnTo>
                    <a:pt x="0" y="0"/>
                  </a:lnTo>
                  <a:lnTo>
                    <a:pt x="0" y="1979676"/>
                  </a:lnTo>
                  <a:lnTo>
                    <a:pt x="3615817" y="1979676"/>
                  </a:lnTo>
                  <a:lnTo>
                    <a:pt x="3615817" y="1237361"/>
                  </a:lnTo>
                  <a:lnTo>
                    <a:pt x="4188332" y="1237361"/>
                  </a:lnTo>
                  <a:lnTo>
                    <a:pt x="4188332" y="1484756"/>
                  </a:lnTo>
                  <a:lnTo>
                    <a:pt x="4428744" y="989838"/>
                  </a:lnTo>
                  <a:lnTo>
                    <a:pt x="4188332" y="494918"/>
                  </a:lnTo>
                  <a:lnTo>
                    <a:pt x="4188332" y="742314"/>
                  </a:lnTo>
                  <a:lnTo>
                    <a:pt x="3615817" y="742314"/>
                  </a:lnTo>
                  <a:lnTo>
                    <a:pt x="36158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0" y="0"/>
                  </a:moveTo>
                  <a:lnTo>
                    <a:pt x="3615817" y="0"/>
                  </a:lnTo>
                  <a:lnTo>
                    <a:pt x="3615817" y="742314"/>
                  </a:lnTo>
                  <a:lnTo>
                    <a:pt x="4188332" y="742314"/>
                  </a:lnTo>
                  <a:lnTo>
                    <a:pt x="4188332" y="494918"/>
                  </a:lnTo>
                  <a:lnTo>
                    <a:pt x="4428744" y="989838"/>
                  </a:lnTo>
                  <a:lnTo>
                    <a:pt x="4188332" y="1484756"/>
                  </a:lnTo>
                  <a:lnTo>
                    <a:pt x="4188332" y="1237361"/>
                  </a:lnTo>
                  <a:lnTo>
                    <a:pt x="3615817" y="1237361"/>
                  </a:lnTo>
                  <a:lnTo>
                    <a:pt x="3615817" y="1979676"/>
                  </a:lnTo>
                  <a:lnTo>
                    <a:pt x="0" y="1979676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518285" y="5125668"/>
            <a:ext cx="3363595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spc="-95" dirty="0">
                <a:latin typeface="Tahoma"/>
                <a:cs typeface="Tahoma"/>
              </a:rPr>
              <a:t>ОВЗ,</a:t>
            </a:r>
            <a:r>
              <a:rPr sz="2200" b="1" spc="-65" dirty="0">
                <a:latin typeface="Tahoma"/>
                <a:cs typeface="Tahoma"/>
              </a:rPr>
              <a:t> </a:t>
            </a:r>
            <a:r>
              <a:rPr sz="2200" b="1" spc="5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22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200" b="1" spc="-60" dirty="0">
                <a:solidFill>
                  <a:srgbClr val="F65E09"/>
                </a:solidFill>
                <a:latin typeface="Tahoma"/>
                <a:cs typeface="Tahoma"/>
              </a:rPr>
              <a:t>дому</a:t>
            </a:r>
            <a:r>
              <a:rPr sz="2200" spc="-60" dirty="0">
                <a:latin typeface="Verdana"/>
                <a:cs typeface="Verdana"/>
              </a:rPr>
              <a:t>:</a:t>
            </a:r>
            <a:endParaRPr sz="2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200" spc="100" dirty="0">
                <a:latin typeface="Verdana"/>
                <a:cs typeface="Verdana"/>
              </a:rPr>
              <a:t>реко</a:t>
            </a:r>
            <a:r>
              <a:rPr sz="2200" spc="125" dirty="0">
                <a:latin typeface="Verdana"/>
                <a:cs typeface="Verdana"/>
              </a:rPr>
              <a:t>м</a:t>
            </a:r>
            <a:r>
              <a:rPr sz="2200" spc="35" dirty="0">
                <a:latin typeface="Verdana"/>
                <a:cs typeface="Verdana"/>
              </a:rPr>
              <a:t>енда</a:t>
            </a:r>
            <a:r>
              <a:rPr sz="2200" spc="25" dirty="0">
                <a:latin typeface="Verdana"/>
                <a:cs typeface="Verdana"/>
              </a:rPr>
              <a:t>ц</a:t>
            </a:r>
            <a:r>
              <a:rPr sz="2200" spc="-65" dirty="0">
                <a:latin typeface="Verdana"/>
                <a:cs typeface="Verdana"/>
              </a:rPr>
              <a:t>и</a:t>
            </a:r>
            <a:r>
              <a:rPr sz="2200" spc="-60" dirty="0">
                <a:latin typeface="Verdana"/>
                <a:cs typeface="Verdana"/>
              </a:rPr>
              <a:t>и</a:t>
            </a:r>
            <a:r>
              <a:rPr sz="2200" spc="-170" dirty="0">
                <a:latin typeface="Verdana"/>
                <a:cs typeface="Verdana"/>
              </a:rPr>
              <a:t> </a:t>
            </a:r>
            <a:r>
              <a:rPr sz="2200" spc="-100" dirty="0">
                <a:latin typeface="Verdana"/>
                <a:cs typeface="Verdana"/>
              </a:rPr>
              <a:t>ПМПК</a:t>
            </a:r>
            <a:endParaRPr sz="2200">
              <a:latin typeface="Verdana"/>
              <a:cs typeface="Verdana"/>
            </a:endParaRPr>
          </a:p>
          <a:p>
            <a:pPr marL="299085" marR="99123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spc="-75" dirty="0">
                <a:latin typeface="Tahoma"/>
                <a:cs typeface="Tahoma"/>
              </a:rPr>
              <a:t>инв</a:t>
            </a:r>
            <a:r>
              <a:rPr sz="2200" b="1" spc="-60" dirty="0">
                <a:latin typeface="Tahoma"/>
                <a:cs typeface="Tahoma"/>
              </a:rPr>
              <a:t>а</a:t>
            </a:r>
            <a:r>
              <a:rPr sz="2200" b="1" spc="-40" dirty="0">
                <a:latin typeface="Tahoma"/>
                <a:cs typeface="Tahoma"/>
              </a:rPr>
              <a:t>лидност</a:t>
            </a:r>
            <a:r>
              <a:rPr sz="2200" b="1" spc="-20" dirty="0">
                <a:latin typeface="Tahoma"/>
                <a:cs typeface="Tahoma"/>
              </a:rPr>
              <a:t>ь</a:t>
            </a:r>
            <a:r>
              <a:rPr sz="2200" spc="-335" dirty="0">
                <a:latin typeface="Verdana"/>
                <a:cs typeface="Verdana"/>
              </a:rPr>
              <a:t>:  </a:t>
            </a:r>
            <a:r>
              <a:rPr sz="2200" spc="15" dirty="0">
                <a:latin typeface="Verdana"/>
                <a:cs typeface="Verdana"/>
              </a:rPr>
              <a:t>справка </a:t>
            </a:r>
            <a:r>
              <a:rPr sz="2200" spc="110" dirty="0">
                <a:latin typeface="Verdana"/>
                <a:cs typeface="Verdana"/>
              </a:rPr>
              <a:t>об </a:t>
            </a:r>
            <a:r>
              <a:rPr sz="2200" spc="114" dirty="0">
                <a:latin typeface="Verdana"/>
                <a:cs typeface="Verdana"/>
              </a:rPr>
              <a:t> </a:t>
            </a:r>
            <a:r>
              <a:rPr sz="2200" spc="-50" dirty="0">
                <a:latin typeface="Verdana"/>
                <a:cs typeface="Verdana"/>
              </a:rPr>
              <a:t>инвалидности</a:t>
            </a:r>
            <a:endParaRPr sz="2200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2865861" y="4904485"/>
            <a:ext cx="4454525" cy="2005330"/>
            <a:chOff x="12865861" y="4904485"/>
            <a:chExt cx="4454525" cy="2005330"/>
          </a:xfrm>
        </p:grpSpPr>
        <p:sp>
          <p:nvSpPr>
            <p:cNvPr id="31" name="object 31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3770356" y="5125669"/>
            <a:ext cx="334581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b="1" spc="-85" dirty="0">
                <a:latin typeface="Tahoma"/>
                <a:cs typeface="Tahoma"/>
              </a:rPr>
              <a:t>ОВЗ,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10" dirty="0">
                <a:latin typeface="Tahoma"/>
                <a:cs typeface="Tahoma"/>
              </a:rPr>
              <a:t>на</a:t>
            </a:r>
            <a:r>
              <a:rPr sz="2000" b="1" spc="-60" dirty="0">
                <a:latin typeface="Tahoma"/>
                <a:cs typeface="Tahoma"/>
              </a:rPr>
              <a:t> </a:t>
            </a:r>
            <a:r>
              <a:rPr sz="2000" b="1" spc="-45" dirty="0">
                <a:latin typeface="Tahoma"/>
                <a:cs typeface="Tahoma"/>
              </a:rPr>
              <a:t>дому</a:t>
            </a:r>
            <a:r>
              <a:rPr sz="2000" spc="-4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000" spc="110" dirty="0">
                <a:latin typeface="Verdana"/>
                <a:cs typeface="Verdana"/>
              </a:rPr>
              <a:t>ре</a:t>
            </a:r>
            <a:r>
              <a:rPr sz="2000" spc="60" dirty="0">
                <a:latin typeface="Verdana"/>
                <a:cs typeface="Verdana"/>
              </a:rPr>
              <a:t>комен</a:t>
            </a:r>
            <a:r>
              <a:rPr sz="2000" spc="10" dirty="0">
                <a:latin typeface="Verdana"/>
                <a:cs typeface="Verdana"/>
              </a:rPr>
              <a:t>дации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</a:t>
            </a:r>
            <a:r>
              <a:rPr sz="2000" dirty="0">
                <a:latin typeface="Verdana"/>
                <a:cs typeface="Verdana"/>
              </a:rPr>
              <a:t>М</a:t>
            </a:r>
            <a:r>
              <a:rPr sz="2000" spc="-175" dirty="0">
                <a:latin typeface="Verdana"/>
                <a:cs typeface="Verdana"/>
              </a:rPr>
              <a:t>ПК</a:t>
            </a:r>
            <a:endParaRPr sz="20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b="1" spc="-125" dirty="0">
                <a:latin typeface="Tahoma"/>
                <a:cs typeface="Tahoma"/>
              </a:rPr>
              <a:t>ин</a:t>
            </a:r>
            <a:r>
              <a:rPr sz="2000" b="1" spc="-120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алидност</a:t>
            </a:r>
            <a:r>
              <a:rPr sz="2000" b="1" spc="-25" dirty="0">
                <a:latin typeface="Tahoma"/>
                <a:cs typeface="Tahoma"/>
              </a:rPr>
              <a:t>ь</a:t>
            </a:r>
            <a:r>
              <a:rPr sz="2000" spc="-355" dirty="0">
                <a:latin typeface="Verdana"/>
                <a:cs typeface="Verdana"/>
              </a:rPr>
              <a:t>: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справка  </a:t>
            </a:r>
            <a:r>
              <a:rPr sz="2000" spc="105" dirty="0">
                <a:latin typeface="Verdana"/>
                <a:cs typeface="Verdana"/>
              </a:rPr>
              <a:t>об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инвалидност</a:t>
            </a:r>
            <a:r>
              <a:rPr sz="2000" spc="-40" dirty="0">
                <a:latin typeface="Verdana"/>
                <a:cs typeface="Verdana"/>
              </a:rPr>
              <a:t>и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425" dirty="0">
                <a:latin typeface="Verdana"/>
                <a:cs typeface="Verdana"/>
              </a:rPr>
              <a:t>+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000" spc="110" dirty="0">
                <a:latin typeface="Verdana"/>
                <a:cs typeface="Verdana"/>
              </a:rPr>
              <a:t>ре</a:t>
            </a:r>
            <a:r>
              <a:rPr sz="2000" spc="60" dirty="0">
                <a:latin typeface="Verdana"/>
                <a:cs typeface="Verdana"/>
              </a:rPr>
              <a:t>комен</a:t>
            </a:r>
            <a:r>
              <a:rPr sz="2000" spc="10" dirty="0">
                <a:latin typeface="Verdana"/>
                <a:cs typeface="Verdana"/>
              </a:rPr>
              <a:t>дации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</a:t>
            </a:r>
            <a:r>
              <a:rPr sz="2000" dirty="0">
                <a:latin typeface="Verdana"/>
                <a:cs typeface="Verdana"/>
              </a:rPr>
              <a:t>М</a:t>
            </a:r>
            <a:r>
              <a:rPr sz="2000" spc="-175" dirty="0">
                <a:latin typeface="Verdana"/>
                <a:cs typeface="Verdana"/>
              </a:rPr>
              <a:t>ПК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50145" y="6363461"/>
            <a:ext cx="3337560" cy="1143000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35"/>
              </a:spcBef>
            </a:pPr>
            <a:r>
              <a:rPr sz="2400" b="1" spc="-254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соответствии</a:t>
            </a:r>
            <a:endParaRPr sz="2400">
              <a:latin typeface="Tahoma"/>
              <a:cs typeface="Tahoma"/>
            </a:endParaRPr>
          </a:p>
          <a:p>
            <a:pPr marL="158115" marR="151765" algn="ctr">
              <a:lnSpc>
                <a:spcPct val="100000"/>
              </a:lnSpc>
            </a:pPr>
            <a:r>
              <a:rPr sz="2400" b="1" spc="27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2400" b="1" spc="-114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рекомендациями </a:t>
            </a:r>
            <a:r>
              <a:rPr sz="2400" b="1" spc="-69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50" dirty="0">
                <a:solidFill>
                  <a:srgbClr val="003876"/>
                </a:solidFill>
                <a:latin typeface="Tahoma"/>
                <a:cs typeface="Tahoma"/>
              </a:rPr>
              <a:t>ПМПК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957577" y="8268461"/>
            <a:ext cx="13487400" cy="1431290"/>
          </a:xfrm>
          <a:custGeom>
            <a:avLst/>
            <a:gdLst/>
            <a:ahLst/>
            <a:cxnLst/>
            <a:rect l="l" t="t" r="r" b="b"/>
            <a:pathLst>
              <a:path w="13487400" h="1431290">
                <a:moveTo>
                  <a:pt x="0" y="1431036"/>
                </a:moveTo>
                <a:lnTo>
                  <a:pt x="13487400" y="1431036"/>
                </a:lnTo>
                <a:lnTo>
                  <a:pt x="13487400" y="0"/>
                </a:lnTo>
                <a:lnTo>
                  <a:pt x="0" y="0"/>
                </a:lnTo>
                <a:lnTo>
                  <a:pt x="0" y="1431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035301" y="8355838"/>
            <a:ext cx="485584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90" dirty="0">
                <a:latin typeface="Verdana"/>
                <a:cs typeface="Verdana"/>
              </a:rPr>
              <a:t>техн</a:t>
            </a:r>
            <a:r>
              <a:rPr sz="2000" spc="-95" dirty="0">
                <a:latin typeface="Verdana"/>
                <a:cs typeface="Verdana"/>
              </a:rPr>
              <a:t>и</a:t>
            </a:r>
            <a:r>
              <a:rPr sz="2000" spc="-50" dirty="0">
                <a:latin typeface="Verdana"/>
                <a:cs typeface="Verdana"/>
              </a:rPr>
              <a:t>ческая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125" dirty="0">
                <a:latin typeface="Verdana"/>
                <a:cs typeface="Verdana"/>
              </a:rPr>
              <a:t>помо</a:t>
            </a:r>
            <a:r>
              <a:rPr sz="2000" spc="175" dirty="0">
                <a:latin typeface="Verdana"/>
                <a:cs typeface="Verdana"/>
              </a:rPr>
              <a:t>щ</a:t>
            </a:r>
            <a:r>
              <a:rPr sz="2000" spc="-200" dirty="0">
                <a:latin typeface="Verdana"/>
                <a:cs typeface="Verdana"/>
              </a:rPr>
              <a:t>ь</a:t>
            </a:r>
            <a:endParaRPr sz="2000">
              <a:latin typeface="Verdana"/>
              <a:cs typeface="Verdana"/>
            </a:endParaRPr>
          </a:p>
          <a:p>
            <a:pPr marL="355600" marR="1236345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125" dirty="0">
                <a:latin typeface="Verdana"/>
                <a:cs typeface="Verdana"/>
              </a:rPr>
              <a:t>помо</a:t>
            </a:r>
            <a:r>
              <a:rPr sz="2000" spc="175" dirty="0">
                <a:latin typeface="Verdana"/>
                <a:cs typeface="Verdana"/>
              </a:rPr>
              <a:t>щ</a:t>
            </a:r>
            <a:r>
              <a:rPr sz="2000" spc="-200" dirty="0">
                <a:latin typeface="Verdana"/>
                <a:cs typeface="Verdana"/>
              </a:rPr>
              <a:t>ь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пер</a:t>
            </a:r>
            <a:r>
              <a:rPr sz="2000" spc="65" dirty="0">
                <a:latin typeface="Verdana"/>
                <a:cs typeface="Verdana"/>
              </a:rPr>
              <a:t>е</a:t>
            </a:r>
            <a:r>
              <a:rPr sz="2000" spc="-50" dirty="0">
                <a:latin typeface="Verdana"/>
                <a:cs typeface="Verdana"/>
              </a:rPr>
              <a:t>движении  и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F65E09"/>
                </a:solidFill>
                <a:latin typeface="Tahoma"/>
                <a:cs typeface="Tahoma"/>
              </a:rPr>
              <a:t>ориен</a:t>
            </a:r>
            <a:r>
              <a:rPr sz="2000" b="1" spc="-5" dirty="0">
                <a:solidFill>
                  <a:srgbClr val="F65E09"/>
                </a:solidFill>
                <a:latin typeface="Tahoma"/>
                <a:cs typeface="Tahoma"/>
              </a:rPr>
              <a:t>т</a:t>
            </a:r>
            <a:r>
              <a:rPr sz="2000" b="1" spc="-40" dirty="0">
                <a:solidFill>
                  <a:srgbClr val="F65E09"/>
                </a:solidFill>
                <a:latin typeface="Tahoma"/>
                <a:cs typeface="Tahoma"/>
              </a:rPr>
              <a:t>иро</a:t>
            </a:r>
            <a:r>
              <a:rPr sz="2000" b="1" spc="-4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30" dirty="0">
                <a:solidFill>
                  <a:srgbClr val="F65E09"/>
                </a:solidFill>
                <a:latin typeface="Tahoma"/>
                <a:cs typeface="Tahoma"/>
              </a:rPr>
              <a:t>ан</a:t>
            </a:r>
            <a:r>
              <a:rPr sz="2000" b="1" spc="-35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000" b="1" spc="-105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000" b="1" spc="-3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40" dirty="0">
                <a:latin typeface="Verdana"/>
                <a:cs typeface="Verdana"/>
              </a:rPr>
              <a:t>П</a:t>
            </a:r>
            <a:r>
              <a:rPr sz="2000" spc="-145" dirty="0">
                <a:latin typeface="Verdana"/>
                <a:cs typeface="Verdana"/>
              </a:rPr>
              <a:t>П</a:t>
            </a:r>
            <a:r>
              <a:rPr sz="2000" spc="225" dirty="0">
                <a:latin typeface="Verdana"/>
                <a:cs typeface="Verdana"/>
              </a:rPr>
              <a:t>Э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Verdana"/>
                <a:cs typeface="Verdana"/>
              </a:rPr>
              <a:t>п</a:t>
            </a:r>
            <a:r>
              <a:rPr sz="2000" dirty="0">
                <a:latin typeface="Verdana"/>
                <a:cs typeface="Verdana"/>
              </a:rPr>
              <a:t>о</a:t>
            </a:r>
            <a:r>
              <a:rPr sz="2000" spc="204" dirty="0">
                <a:latin typeface="Verdana"/>
                <a:cs typeface="Verdana"/>
              </a:rPr>
              <a:t>мо</a:t>
            </a:r>
            <a:r>
              <a:rPr sz="2000" spc="275" dirty="0">
                <a:latin typeface="Verdana"/>
                <a:cs typeface="Verdana"/>
              </a:rPr>
              <a:t>щ</a:t>
            </a:r>
            <a:r>
              <a:rPr sz="2000" spc="-200" dirty="0">
                <a:latin typeface="Verdana"/>
                <a:cs typeface="Verdana"/>
              </a:rPr>
              <a:t>ь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05" dirty="0">
                <a:latin typeface="Verdana"/>
                <a:cs typeface="Verdana"/>
              </a:rPr>
              <a:t>занятии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20" dirty="0">
                <a:latin typeface="Verdana"/>
                <a:cs typeface="Verdana"/>
              </a:rPr>
              <a:t>раб</a:t>
            </a:r>
            <a:r>
              <a:rPr sz="2000" spc="114" dirty="0">
                <a:latin typeface="Verdana"/>
                <a:cs typeface="Verdana"/>
              </a:rPr>
              <a:t>о</a:t>
            </a:r>
            <a:r>
              <a:rPr sz="2000" spc="-305" dirty="0">
                <a:latin typeface="Verdana"/>
                <a:cs typeface="Verdana"/>
              </a:rPr>
              <a:t>ч</a:t>
            </a:r>
            <a:r>
              <a:rPr sz="2000" spc="-5" dirty="0">
                <a:latin typeface="Verdana"/>
                <a:cs typeface="Verdana"/>
              </a:rPr>
              <a:t>его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30" dirty="0">
                <a:latin typeface="Verdana"/>
                <a:cs typeface="Verdana"/>
              </a:rPr>
              <a:t>места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688069" y="8355838"/>
            <a:ext cx="5626100" cy="1247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125" dirty="0">
                <a:latin typeface="Verdana"/>
                <a:cs typeface="Verdana"/>
              </a:rPr>
              <a:t>помо</a:t>
            </a:r>
            <a:r>
              <a:rPr sz="2000" spc="175" dirty="0">
                <a:latin typeface="Verdana"/>
                <a:cs typeface="Verdana"/>
              </a:rPr>
              <a:t>щ</a:t>
            </a:r>
            <a:r>
              <a:rPr sz="2000" spc="-200" dirty="0">
                <a:latin typeface="Verdana"/>
                <a:cs typeface="Verdana"/>
              </a:rPr>
              <a:t>ь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305" dirty="0">
                <a:latin typeface="Verdana"/>
                <a:cs typeface="Verdana"/>
              </a:rPr>
              <a:t>ч</a:t>
            </a:r>
            <a:r>
              <a:rPr sz="2000" spc="-60" dirty="0">
                <a:latin typeface="Verdana"/>
                <a:cs typeface="Verdana"/>
              </a:rPr>
              <a:t>те</a:t>
            </a:r>
            <a:r>
              <a:rPr sz="2000" spc="-65" dirty="0">
                <a:latin typeface="Verdana"/>
                <a:cs typeface="Verdana"/>
              </a:rPr>
              <a:t>н</a:t>
            </a:r>
            <a:r>
              <a:rPr sz="2000" spc="-55" dirty="0">
                <a:latin typeface="Verdana"/>
                <a:cs typeface="Verdana"/>
              </a:rPr>
              <a:t>и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заданий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F65E09"/>
                </a:solidFill>
                <a:latin typeface="Tahoma"/>
                <a:cs typeface="Tahoma"/>
              </a:rPr>
              <a:t>помощ</a:t>
            </a:r>
            <a:r>
              <a:rPr sz="2000" b="1" dirty="0">
                <a:solidFill>
                  <a:srgbClr val="F65E09"/>
                </a:solidFill>
                <a:latin typeface="Tahoma"/>
                <a:cs typeface="Tahoma"/>
              </a:rPr>
              <a:t>ь</a:t>
            </a:r>
            <a:r>
              <a:rPr sz="2000" b="1" spc="-6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45" dirty="0">
                <a:solidFill>
                  <a:srgbClr val="F65E09"/>
                </a:solidFill>
                <a:latin typeface="Tahoma"/>
                <a:cs typeface="Tahoma"/>
              </a:rPr>
              <a:t>за</a:t>
            </a:r>
            <a:r>
              <a:rPr sz="2000" b="1" spc="-55" dirty="0">
                <a:solidFill>
                  <a:srgbClr val="F65E09"/>
                </a:solidFill>
                <a:latin typeface="Tahoma"/>
                <a:cs typeface="Tahoma"/>
              </a:rPr>
              <a:t>п</a:t>
            </a:r>
            <a:r>
              <a:rPr sz="2000" b="1" spc="-75" dirty="0">
                <a:solidFill>
                  <a:srgbClr val="F65E09"/>
                </a:solidFill>
                <a:latin typeface="Tahoma"/>
                <a:cs typeface="Tahoma"/>
              </a:rPr>
              <a:t>олнени</a:t>
            </a:r>
            <a:r>
              <a:rPr sz="2000" b="1" spc="-7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000" b="1" spc="-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20" dirty="0">
                <a:solidFill>
                  <a:srgbClr val="F65E09"/>
                </a:solidFill>
                <a:latin typeface="Tahoma"/>
                <a:cs typeface="Tahoma"/>
              </a:rPr>
              <a:t>регист</a:t>
            </a:r>
            <a:r>
              <a:rPr sz="2000" b="1" spc="15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2000" b="1" spc="-40" dirty="0">
                <a:solidFill>
                  <a:srgbClr val="F65E09"/>
                </a:solidFill>
                <a:latin typeface="Tahoma"/>
                <a:cs typeface="Tahoma"/>
              </a:rPr>
              <a:t>ационн</a:t>
            </a:r>
            <a:r>
              <a:rPr sz="2000" b="1" spc="-55" dirty="0">
                <a:solidFill>
                  <a:srgbClr val="F65E09"/>
                </a:solidFill>
                <a:latin typeface="Tahoma"/>
                <a:cs typeface="Tahoma"/>
              </a:rPr>
              <a:t>ы</a:t>
            </a:r>
            <a:r>
              <a:rPr sz="2000" b="1" spc="-60" dirty="0">
                <a:solidFill>
                  <a:srgbClr val="F65E09"/>
                </a:solidFill>
                <a:latin typeface="Tahoma"/>
                <a:cs typeface="Tahoma"/>
              </a:rPr>
              <a:t>х  полей</a:t>
            </a:r>
            <a:r>
              <a:rPr sz="2000" b="1" spc="-55" dirty="0">
                <a:solidFill>
                  <a:srgbClr val="F65E09"/>
                </a:solidFill>
                <a:latin typeface="Tahoma"/>
                <a:cs typeface="Tahoma"/>
              </a:rPr>
              <a:t> бланков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F65E09"/>
                </a:solidFill>
                <a:latin typeface="Tahoma"/>
                <a:cs typeface="Tahoma"/>
              </a:rPr>
              <a:t>помощь</a:t>
            </a:r>
            <a:r>
              <a:rPr sz="2000" b="1" spc="-6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15" dirty="0">
                <a:solidFill>
                  <a:srgbClr val="F65E09"/>
                </a:solidFill>
                <a:latin typeface="Tahoma"/>
                <a:cs typeface="Tahoma"/>
              </a:rPr>
              <a:t>пе</a:t>
            </a:r>
            <a:r>
              <a:rPr sz="2000" b="1" spc="10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2000" b="1" spc="70" dirty="0">
                <a:solidFill>
                  <a:srgbClr val="F65E09"/>
                </a:solidFill>
                <a:latin typeface="Tahoma"/>
                <a:cs typeface="Tahoma"/>
              </a:rPr>
              <a:t>енос</a:t>
            </a:r>
            <a:r>
              <a:rPr sz="2000" b="1" spc="75" dirty="0">
                <a:solidFill>
                  <a:srgbClr val="F65E09"/>
                </a:solidFill>
                <a:latin typeface="Tahoma"/>
                <a:cs typeface="Tahoma"/>
              </a:rPr>
              <a:t>е</a:t>
            </a:r>
            <a:r>
              <a:rPr sz="2000" b="1" spc="-6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25" dirty="0">
                <a:solidFill>
                  <a:srgbClr val="F65E09"/>
                </a:solidFill>
                <a:latin typeface="Tahoma"/>
                <a:cs typeface="Tahoma"/>
              </a:rPr>
              <a:t>от</a:t>
            </a:r>
            <a:r>
              <a:rPr sz="2000" b="1" spc="-40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dirty="0">
                <a:solidFill>
                  <a:srgbClr val="F65E09"/>
                </a:solidFill>
                <a:latin typeface="Tahoma"/>
                <a:cs typeface="Tahoma"/>
              </a:rPr>
              <a:t>ето</a:t>
            </a:r>
            <a:r>
              <a:rPr sz="2000" b="1" spc="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35" dirty="0">
                <a:solidFill>
                  <a:srgbClr val="F65E09"/>
                </a:solidFill>
                <a:latin typeface="Tahoma"/>
                <a:cs typeface="Tahoma"/>
              </a:rPr>
              <a:t>бла</a:t>
            </a:r>
            <a:r>
              <a:rPr sz="2000" b="1" spc="-45" dirty="0">
                <a:solidFill>
                  <a:srgbClr val="F65E09"/>
                </a:solidFill>
                <a:latin typeface="Tahoma"/>
                <a:cs typeface="Tahoma"/>
              </a:rPr>
              <a:t>н</a:t>
            </a:r>
            <a:r>
              <a:rPr sz="2000" b="1" spc="-120" dirty="0">
                <a:solidFill>
                  <a:srgbClr val="F65E09"/>
                </a:solidFill>
                <a:latin typeface="Tahoma"/>
                <a:cs typeface="Tahoma"/>
              </a:rPr>
              <a:t>ки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952053" y="7717345"/>
            <a:ext cx="13496925" cy="549275"/>
            <a:chOff x="1952053" y="7717345"/>
            <a:chExt cx="13496925" cy="549275"/>
          </a:xfrm>
        </p:grpSpPr>
        <p:sp>
          <p:nvSpPr>
            <p:cNvPr id="39" name="object 39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13487400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13487400" y="539496"/>
                  </a:lnTo>
                  <a:lnTo>
                    <a:pt x="1348740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0" y="539496"/>
                  </a:moveTo>
                  <a:lnTo>
                    <a:pt x="13487400" y="539496"/>
                  </a:lnTo>
                  <a:lnTo>
                    <a:pt x="13487400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962340" y="7726870"/>
            <a:ext cx="13477875" cy="528955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Ассистенты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55391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80" dirty="0">
                <a:solidFill>
                  <a:srgbClr val="003876"/>
                </a:solidFill>
                <a:latin typeface="Tahoma"/>
                <a:cs typeface="Tahoma"/>
              </a:rPr>
              <a:t>Присутс</a:t>
            </a:r>
            <a:r>
              <a:rPr sz="4400" b="1" spc="55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4400" b="1" spc="-120" dirty="0">
                <a:solidFill>
                  <a:srgbClr val="003876"/>
                </a:solidFill>
                <a:latin typeface="Tahoma"/>
                <a:cs typeface="Tahoma"/>
              </a:rPr>
              <a:t>ви</a:t>
            </a:r>
            <a:r>
              <a:rPr sz="4400" b="1" spc="-110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4400" b="1" spc="-1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32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4400" b="1" spc="-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85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33465" y="1294984"/>
            <a:ext cx="6021069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185420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0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80" dirty="0" err="1" smtClean="0">
                <a:solidFill>
                  <a:srgbClr val="3BA7B6"/>
                </a:solidFill>
                <a:latin typeface="Verdana"/>
                <a:cs typeface="Verdana"/>
              </a:rPr>
              <a:t>кты</a:t>
            </a:r>
            <a:r>
              <a:rPr sz="4400" spc="-345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434" dirty="0">
                <a:solidFill>
                  <a:srgbClr val="3BA7B6"/>
                </a:solidFill>
                <a:latin typeface="Verdana"/>
                <a:cs typeface="Verdana"/>
              </a:rPr>
              <a:t>66</a:t>
            </a:r>
            <a:r>
              <a:rPr sz="4400" spc="-245" dirty="0">
                <a:solidFill>
                  <a:srgbClr val="3BA7B6"/>
                </a:solidFill>
                <a:latin typeface="Verdana"/>
                <a:cs typeface="Verdana"/>
              </a:rPr>
              <a:t>,</a:t>
            </a:r>
            <a:r>
              <a:rPr sz="4400" spc="-3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68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20600" y="1258061"/>
            <a:ext cx="5640070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80" dirty="0" err="1" smtClean="0">
                <a:solidFill>
                  <a:srgbClr val="857EBA"/>
                </a:solidFill>
                <a:latin typeface="Verdana"/>
                <a:cs typeface="Verdana"/>
              </a:rPr>
              <a:t>кты</a:t>
            </a:r>
            <a:r>
              <a:rPr sz="4400" spc="-350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434" dirty="0">
                <a:solidFill>
                  <a:srgbClr val="857EBA"/>
                </a:solidFill>
                <a:latin typeface="Verdana"/>
                <a:cs typeface="Verdana"/>
              </a:rPr>
              <a:t>56</a:t>
            </a:r>
            <a:r>
              <a:rPr sz="4400" spc="-245" dirty="0">
                <a:solidFill>
                  <a:srgbClr val="857EBA"/>
                </a:solidFill>
                <a:latin typeface="Verdana"/>
                <a:cs typeface="Verdana"/>
              </a:rPr>
              <a:t>,</a:t>
            </a:r>
            <a:r>
              <a:rPr sz="4400" spc="-35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58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602718" y="3819905"/>
            <a:ext cx="5076825" cy="3077210"/>
          </a:xfrm>
          <a:custGeom>
            <a:avLst/>
            <a:gdLst/>
            <a:ahLst/>
            <a:cxnLst/>
            <a:rect l="l" t="t" r="r" b="b"/>
            <a:pathLst>
              <a:path w="5076825" h="3077209">
                <a:moveTo>
                  <a:pt x="0" y="3076956"/>
                </a:moveTo>
                <a:lnTo>
                  <a:pt x="5076443" y="3076956"/>
                </a:lnTo>
                <a:lnTo>
                  <a:pt x="5076443" y="0"/>
                </a:lnTo>
                <a:lnTo>
                  <a:pt x="0" y="0"/>
                </a:lnTo>
                <a:lnTo>
                  <a:pt x="0" y="3076956"/>
                </a:lnTo>
                <a:close/>
              </a:path>
            </a:pathLst>
          </a:custGeom>
          <a:ln w="25400">
            <a:solidFill>
              <a:srgbClr val="F65E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602718" y="3819905"/>
            <a:ext cx="5076825" cy="307721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34975" indent="-343535">
              <a:lnSpc>
                <a:spcPct val="100000"/>
              </a:lnSpc>
              <a:spcBef>
                <a:spcPts val="70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-25" dirty="0">
                <a:latin typeface="Verdana"/>
                <a:cs typeface="Verdana"/>
              </a:rPr>
              <a:t>рук</a:t>
            </a:r>
            <a:r>
              <a:rPr sz="2000" spc="-30" dirty="0">
                <a:latin typeface="Verdana"/>
                <a:cs typeface="Verdana"/>
              </a:rPr>
              <a:t>о</a:t>
            </a:r>
            <a:r>
              <a:rPr sz="2000" spc="-80" dirty="0">
                <a:latin typeface="Verdana"/>
                <a:cs typeface="Verdana"/>
              </a:rPr>
              <a:t>в</a:t>
            </a:r>
            <a:r>
              <a:rPr sz="2000" spc="-90" dirty="0">
                <a:latin typeface="Verdana"/>
                <a:cs typeface="Verdana"/>
              </a:rPr>
              <a:t>о</a:t>
            </a:r>
            <a:r>
              <a:rPr sz="2000" spc="-50" dirty="0">
                <a:latin typeface="Verdana"/>
                <a:cs typeface="Verdana"/>
              </a:rPr>
              <a:t>дите</a:t>
            </a:r>
            <a:r>
              <a:rPr sz="2000" spc="-180" dirty="0">
                <a:latin typeface="Verdana"/>
                <a:cs typeface="Verdana"/>
              </a:rPr>
              <a:t>л</a:t>
            </a:r>
            <a:r>
              <a:rPr sz="2000" spc="-160" dirty="0">
                <a:latin typeface="Verdana"/>
                <a:cs typeface="Verdana"/>
              </a:rPr>
              <a:t>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ППЭ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-5" dirty="0">
                <a:latin typeface="Verdana"/>
                <a:cs typeface="Verdana"/>
              </a:rPr>
              <a:t>организатор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-100" dirty="0">
                <a:latin typeface="Verdana"/>
                <a:cs typeface="Verdana"/>
              </a:rPr>
              <a:t>член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ГЭК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35" dirty="0">
                <a:latin typeface="Verdana"/>
                <a:cs typeface="Verdana"/>
              </a:rPr>
              <a:t>ассистент</a:t>
            </a:r>
            <a:endParaRPr sz="2000">
              <a:latin typeface="Verdana"/>
              <a:cs typeface="Verdana"/>
            </a:endParaRPr>
          </a:p>
          <a:p>
            <a:pPr marL="92075" marR="246379">
              <a:lnSpc>
                <a:spcPct val="100000"/>
              </a:lnSpc>
              <a:spcBef>
                <a:spcPts val="10"/>
              </a:spcBef>
            </a:pPr>
            <a:r>
              <a:rPr sz="2000" b="1" spc="-55" dirty="0">
                <a:latin typeface="Tahoma"/>
                <a:cs typeface="Tahoma"/>
              </a:rPr>
              <a:t>они </a:t>
            </a:r>
            <a:r>
              <a:rPr sz="2000" b="1" spc="-25" dirty="0">
                <a:latin typeface="Tahoma"/>
                <a:cs typeface="Tahoma"/>
              </a:rPr>
              <a:t>по </a:t>
            </a:r>
            <a:r>
              <a:rPr sz="2000" b="1" spc="-20" dirty="0">
                <a:latin typeface="Tahoma"/>
                <a:cs typeface="Tahoma"/>
              </a:rPr>
              <a:t>решению </a:t>
            </a:r>
            <a:r>
              <a:rPr sz="2000" b="1" spc="-50" dirty="0">
                <a:latin typeface="Tahoma"/>
                <a:cs typeface="Tahoma"/>
              </a:rPr>
              <a:t>ГЭК </a:t>
            </a:r>
            <a:r>
              <a:rPr sz="2000" b="1" spc="5" dirty="0">
                <a:latin typeface="Tahoma"/>
                <a:cs typeface="Tahoma"/>
              </a:rPr>
              <a:t>осуществляют </a:t>
            </a:r>
            <a:r>
              <a:rPr sz="2000" b="1" spc="-575" dirty="0">
                <a:latin typeface="Tahoma"/>
                <a:cs typeface="Tahoma"/>
              </a:rPr>
              <a:t> </a:t>
            </a:r>
            <a:r>
              <a:rPr sz="2000" b="1" spc="-20" dirty="0">
                <a:latin typeface="Tahoma"/>
                <a:cs typeface="Tahoma"/>
              </a:rPr>
              <a:t>функции</a:t>
            </a:r>
            <a:endParaRPr sz="2000">
              <a:latin typeface="Tahoma"/>
              <a:cs typeface="Tahoma"/>
            </a:endParaRPr>
          </a:p>
          <a:p>
            <a:pPr marL="434975" indent="-343535">
              <a:lnSpc>
                <a:spcPts val="239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-80" dirty="0">
                <a:latin typeface="Verdana"/>
                <a:cs typeface="Verdana"/>
              </a:rPr>
              <a:t>ТС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45" dirty="0">
                <a:latin typeface="Verdana"/>
                <a:cs typeface="Verdana"/>
              </a:rPr>
              <a:t>экзаменатора-собеседника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35" dirty="0">
                <a:solidFill>
                  <a:srgbClr val="857EBA"/>
                </a:solidFill>
                <a:latin typeface="Verdana"/>
                <a:cs typeface="Verdana"/>
              </a:rPr>
              <a:t>специалиста</a:t>
            </a:r>
            <a:r>
              <a:rPr sz="20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857EBA"/>
                </a:solidFill>
                <a:latin typeface="Verdana"/>
                <a:cs typeface="Verdana"/>
              </a:rPr>
              <a:t>инст</a:t>
            </a:r>
            <a:r>
              <a:rPr sz="2000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2000" spc="-5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2000" spc="-65" dirty="0">
                <a:solidFill>
                  <a:srgbClr val="857EBA"/>
                </a:solidFill>
                <a:latin typeface="Verdana"/>
                <a:cs typeface="Verdana"/>
              </a:rPr>
              <a:t>кта</a:t>
            </a:r>
            <a:r>
              <a:rPr sz="2000" spc="-105" dirty="0">
                <a:solidFill>
                  <a:srgbClr val="857EBA"/>
                </a:solidFill>
                <a:latin typeface="Verdana"/>
                <a:cs typeface="Verdana"/>
              </a:rPr>
              <a:t>ж</a:t>
            </a:r>
            <a:r>
              <a:rPr sz="2000" spc="-110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20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000" spc="-15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857EBA"/>
                </a:solidFill>
                <a:latin typeface="Verdana"/>
                <a:cs typeface="Verdana"/>
              </a:rPr>
              <a:t>Л</a:t>
            </a:r>
            <a:r>
              <a:rPr sz="2000" spc="-20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60" dirty="0">
                <a:solidFill>
                  <a:srgbClr val="857EBA"/>
                </a:solidFill>
                <a:latin typeface="Verdana"/>
                <a:cs typeface="Verdana"/>
              </a:rPr>
              <a:t>экспе</a:t>
            </a:r>
            <a:r>
              <a:rPr sz="2000" spc="75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2000" spc="-30" dirty="0">
                <a:solidFill>
                  <a:srgbClr val="857EBA"/>
                </a:solidFill>
                <a:latin typeface="Verdana"/>
                <a:cs typeface="Verdana"/>
              </a:rPr>
              <a:t>та</a:t>
            </a:r>
            <a:r>
              <a:rPr sz="20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857EBA"/>
                </a:solidFill>
                <a:latin typeface="Verdana"/>
                <a:cs typeface="Verdana"/>
              </a:rPr>
              <a:t>выполн</a:t>
            </a:r>
            <a:r>
              <a:rPr sz="2000" spc="-75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2000" spc="-45" dirty="0">
                <a:solidFill>
                  <a:srgbClr val="857EBA"/>
                </a:solidFill>
                <a:latin typeface="Verdana"/>
                <a:cs typeface="Verdana"/>
              </a:rPr>
              <a:t>ни</a:t>
            </a:r>
            <a:r>
              <a:rPr sz="2000" spc="-50" dirty="0">
                <a:solidFill>
                  <a:srgbClr val="857EBA"/>
                </a:solidFill>
                <a:latin typeface="Verdana"/>
                <a:cs typeface="Verdana"/>
              </a:rPr>
              <a:t>ю</a:t>
            </a:r>
            <a:r>
              <a:rPr sz="2000" spc="-16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857EBA"/>
                </a:solidFill>
                <a:latin typeface="Verdana"/>
                <a:cs typeface="Verdana"/>
              </a:rPr>
              <a:t>ЛР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22</a:t>
            </a:fld>
            <a:endParaRPr spc="-245" dirty="0"/>
          </a:p>
        </p:txBody>
      </p:sp>
      <p:sp>
        <p:nvSpPr>
          <p:cNvPr id="12" name="object 12"/>
          <p:cNvSpPr txBox="1"/>
          <p:nvPr/>
        </p:nvSpPr>
        <p:spPr>
          <a:xfrm>
            <a:off x="12602718" y="3314700"/>
            <a:ext cx="5076825" cy="505459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16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26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5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Verdana"/>
                <a:cs typeface="Verdana"/>
              </a:rPr>
              <a:t>дому</a:t>
            </a:r>
            <a:endParaRPr sz="2400">
              <a:latin typeface="Verdana"/>
              <a:cs typeface="Verdan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53250" y="3308350"/>
          <a:ext cx="11808459" cy="68040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3660"/>
                <a:gridCol w="3733799"/>
                <a:gridCol w="4191000"/>
              </a:tblGrid>
              <a:tr h="383540">
                <a:tc>
                  <a:txBody>
                    <a:bodyPr/>
                    <a:lstStyle/>
                    <a:p>
                      <a:pPr marL="12268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Специалисты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889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544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опус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 в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ПП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Э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889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Ограничения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8895" marB="0">
                    <a:solidFill>
                      <a:srgbClr val="000000"/>
                    </a:solidFill>
                  </a:tcPr>
                </a:tc>
              </a:tr>
              <a:tr h="3644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ит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ОО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ково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ител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3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ве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20" dirty="0">
                          <a:latin typeface="Verdana"/>
                          <a:cs typeface="Verdana"/>
                        </a:rPr>
                        <a:t>Организаторы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i="1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i="1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сп</a:t>
                      </a:r>
                      <a:r>
                        <a:rPr sz="1600" i="1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циалист</a:t>
                      </a:r>
                      <a:r>
                        <a:rPr sz="1600" i="1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по</a:t>
                      </a:r>
                      <a:r>
                        <a:rPr sz="1600" i="1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пре</a:t>
                      </a:r>
                      <a:r>
                        <a:rPr sz="1600" i="1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i="1" spc="-5" dirty="0">
                          <a:latin typeface="Verdana"/>
                          <a:cs typeface="Verdana"/>
                        </a:rPr>
                        <a:t>мету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Ч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ны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Г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ЭК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0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менее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1)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2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6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0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менее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1)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тр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ни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ки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охраны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равопоря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ка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Паспор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пол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ом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чия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Медработники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ол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омочия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Ассистенты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9168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 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учитель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i="1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i="1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сп</a:t>
                      </a:r>
                      <a:r>
                        <a:rPr sz="1600" i="1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циалист</a:t>
                      </a:r>
                      <a:r>
                        <a:rPr sz="1600" i="1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по</a:t>
                      </a:r>
                      <a:r>
                        <a:rPr sz="1600" i="1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пре</a:t>
                      </a:r>
                      <a:r>
                        <a:rPr sz="1600" i="1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i="1" spc="-5" dirty="0">
                          <a:latin typeface="Verdana"/>
                          <a:cs typeface="Verdana"/>
                        </a:rPr>
                        <a:t>мету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15" dirty="0">
                          <a:latin typeface="Verdana"/>
                          <a:cs typeface="Verdana"/>
                        </a:rPr>
                        <a:t>Экзаменаторы-собеседники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Специалисты</a:t>
                      </a:r>
                      <a:r>
                        <a:rPr sz="1600" spc="-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инструктажу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-13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ЛР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Эксп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ерт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6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пол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600" spc="-9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ЛР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2590018" y="7036561"/>
            <a:ext cx="5102225" cy="1854200"/>
          </a:xfrm>
          <a:prstGeom prst="rect">
            <a:avLst/>
          </a:prstGeom>
          <a:solidFill>
            <a:srgbClr val="F65E09"/>
          </a:solidFill>
        </p:spPr>
        <p:txBody>
          <a:bodyPr vert="horz" wrap="square" lIns="0" tIns="189230" rIns="0" bIns="0" rtlCol="0">
            <a:spAutoFit/>
          </a:bodyPr>
          <a:lstStyle/>
          <a:p>
            <a:pPr marL="360680" marR="351790" algn="ctr">
              <a:lnSpc>
                <a:spcPct val="100000"/>
              </a:lnSpc>
              <a:spcBef>
                <a:spcPts val="1490"/>
              </a:spcBef>
            </a:pP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Работники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Verdana"/>
                <a:cs typeface="Verdana"/>
              </a:rPr>
              <a:t>ППЭ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210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также  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стники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FFFFFF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120" dirty="0">
                <a:solidFill>
                  <a:srgbClr val="FFFFFF"/>
                </a:solidFill>
                <a:latin typeface="Verdana"/>
                <a:cs typeface="Verdana"/>
              </a:rPr>
              <a:t>ов,  </a:t>
            </a:r>
            <a:r>
              <a:rPr sz="2400" b="1" spc="-75" dirty="0">
                <a:solidFill>
                  <a:srgbClr val="FFFFFF"/>
                </a:solidFill>
                <a:latin typeface="Tahoma"/>
                <a:cs typeface="Tahoma"/>
              </a:rPr>
              <a:t>покинувши</a:t>
            </a:r>
            <a:r>
              <a:rPr sz="2400" b="1" spc="-65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FFFFFF"/>
                </a:solidFill>
                <a:latin typeface="Tahoma"/>
                <a:cs typeface="Tahoma"/>
              </a:rPr>
              <a:t>ППЭ</a:t>
            </a:r>
            <a:r>
              <a:rPr sz="2400" spc="-21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Tahoma"/>
                <a:cs typeface="Tahoma"/>
              </a:rPr>
              <a:t>повторно 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ППЭ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допускаю</a:t>
            </a:r>
            <a:r>
              <a:rPr sz="2400" b="1" spc="25" dirty="0">
                <a:solidFill>
                  <a:srgbClr val="FFFFFF"/>
                </a:solidFill>
                <a:latin typeface="Tahoma"/>
                <a:cs typeface="Tahoma"/>
              </a:rPr>
              <a:t>тся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48310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3876"/>
                </a:solidFill>
                <a:latin typeface="Tahoma"/>
                <a:cs typeface="Tahoma"/>
              </a:rPr>
              <a:t>Участн</a:t>
            </a:r>
            <a:r>
              <a:rPr sz="4400" b="1" spc="-1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4400" b="1" spc="-254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4400" b="1" spc="-270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4400" b="1" spc="-8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32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4400" b="1" spc="-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85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23</a:t>
            </a:fld>
            <a:endParaRPr spc="-245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47625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81555" y="3712464"/>
            <a:ext cx="13639800" cy="105029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730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150"/>
              </a:spcBef>
            </a:pPr>
            <a:r>
              <a:rPr sz="3200" spc="-85" dirty="0">
                <a:solidFill>
                  <a:srgbClr val="003876"/>
                </a:solidFill>
                <a:latin typeface="Verdana"/>
                <a:cs typeface="Verdana"/>
              </a:rPr>
              <a:t>Положения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70" dirty="0">
                <a:solidFill>
                  <a:srgbClr val="003876"/>
                </a:solidFill>
                <a:latin typeface="Verdana"/>
                <a:cs typeface="Verdana"/>
              </a:rPr>
              <a:t>про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75" dirty="0">
                <a:solidFill>
                  <a:srgbClr val="003876"/>
                </a:solidFill>
                <a:latin typeface="Tahoma"/>
                <a:cs typeface="Tahoma"/>
              </a:rPr>
              <a:t>опоздания</a:t>
            </a:r>
            <a:r>
              <a:rPr sz="32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45" dirty="0">
                <a:solidFill>
                  <a:srgbClr val="003876"/>
                </a:solidFill>
                <a:latin typeface="Verdana"/>
                <a:cs typeface="Verdana"/>
              </a:rPr>
              <a:t>перенесены</a:t>
            </a:r>
            <a:r>
              <a:rPr sz="3200" spc="-2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04" dirty="0">
                <a:solidFill>
                  <a:srgbClr val="003876"/>
                </a:solidFill>
                <a:latin typeface="Verdana"/>
                <a:cs typeface="Verdana"/>
              </a:rPr>
              <a:t>из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5" dirty="0">
                <a:solidFill>
                  <a:srgbClr val="003876"/>
                </a:solidFill>
                <a:latin typeface="Verdana"/>
                <a:cs typeface="Verdana"/>
              </a:rPr>
              <a:t>МР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4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5" dirty="0">
                <a:solidFill>
                  <a:srgbClr val="003876"/>
                </a:solidFill>
                <a:latin typeface="Verdana"/>
                <a:cs typeface="Verdana"/>
              </a:rPr>
              <a:t>Порядок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1555" y="4914900"/>
            <a:ext cx="13639800" cy="105029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9209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29"/>
              </a:spcBef>
            </a:pPr>
            <a:r>
              <a:rPr sz="3200" spc="-130" dirty="0">
                <a:solidFill>
                  <a:srgbClr val="003876"/>
                </a:solidFill>
                <a:latin typeface="Verdana"/>
                <a:cs typeface="Verdana"/>
              </a:rPr>
              <a:t>Выдач</a:t>
            </a:r>
            <a:r>
              <a:rPr sz="3200" spc="-114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65" dirty="0">
                <a:solidFill>
                  <a:srgbClr val="003876"/>
                </a:solidFill>
                <a:latin typeface="Tahoma"/>
                <a:cs typeface="Tahoma"/>
              </a:rPr>
              <a:t>допо</a:t>
            </a:r>
            <a:r>
              <a:rPr sz="3200" b="1" spc="-80" dirty="0">
                <a:solidFill>
                  <a:srgbClr val="003876"/>
                </a:solidFill>
                <a:latin typeface="Tahoma"/>
                <a:cs typeface="Tahoma"/>
              </a:rPr>
              <a:t>л</a:t>
            </a:r>
            <a:r>
              <a:rPr sz="3200" b="1" spc="-100" dirty="0">
                <a:solidFill>
                  <a:srgbClr val="003876"/>
                </a:solidFill>
                <a:latin typeface="Tahoma"/>
                <a:cs typeface="Tahoma"/>
              </a:rPr>
              <a:t>ните</a:t>
            </a:r>
            <a:r>
              <a:rPr sz="3200" b="1" spc="-120" dirty="0">
                <a:solidFill>
                  <a:srgbClr val="003876"/>
                </a:solidFill>
                <a:latin typeface="Tahoma"/>
                <a:cs typeface="Tahoma"/>
              </a:rPr>
              <a:t>л</a:t>
            </a:r>
            <a:r>
              <a:rPr sz="3200" b="1" spc="-185" dirty="0">
                <a:solidFill>
                  <a:srgbClr val="003876"/>
                </a:solidFill>
                <a:latin typeface="Tahoma"/>
                <a:cs typeface="Tahoma"/>
              </a:rPr>
              <a:t>ьных</a:t>
            </a:r>
            <a:r>
              <a:rPr sz="32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15" dirty="0">
                <a:solidFill>
                  <a:srgbClr val="003876"/>
                </a:solidFill>
                <a:latin typeface="Tahoma"/>
                <a:cs typeface="Tahoma"/>
              </a:rPr>
              <a:t>че</a:t>
            </a:r>
            <a:r>
              <a:rPr sz="3200" b="1" spc="5" dirty="0">
                <a:solidFill>
                  <a:srgbClr val="003876"/>
                </a:solidFill>
                <a:latin typeface="Tahoma"/>
                <a:cs typeface="Tahoma"/>
              </a:rPr>
              <a:t>р</a:t>
            </a:r>
            <a:r>
              <a:rPr sz="3200" b="1" spc="-145" dirty="0">
                <a:solidFill>
                  <a:srgbClr val="003876"/>
                </a:solidFill>
                <a:latin typeface="Tahoma"/>
                <a:cs typeface="Tahoma"/>
              </a:rPr>
              <a:t>нови</a:t>
            </a:r>
            <a:r>
              <a:rPr sz="3200" b="1" spc="-150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3200" b="1" spc="-8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возмо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ж</a:t>
            </a:r>
            <a:r>
              <a:rPr sz="3200" spc="-60" dirty="0">
                <a:solidFill>
                  <a:srgbClr val="003876"/>
                </a:solidFill>
                <a:latin typeface="Verdana"/>
                <a:cs typeface="Verdana"/>
              </a:rPr>
              <a:t>ность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5" dirty="0">
                <a:solidFill>
                  <a:srgbClr val="003876"/>
                </a:solidFill>
                <a:latin typeface="Verdana"/>
                <a:cs typeface="Verdana"/>
              </a:rPr>
              <a:t>делать</a:t>
            </a:r>
            <a:endParaRPr sz="3200">
              <a:latin typeface="Verdana"/>
              <a:cs typeface="Verdana"/>
            </a:endParaRPr>
          </a:p>
          <a:p>
            <a:pPr marL="92075">
              <a:lnSpc>
                <a:spcPct val="100000"/>
              </a:lnSpc>
            </a:pPr>
            <a:r>
              <a:rPr sz="3200" b="1" spc="40" dirty="0">
                <a:solidFill>
                  <a:srgbClr val="003876"/>
                </a:solidFill>
                <a:latin typeface="Tahoma"/>
                <a:cs typeface="Tahoma"/>
              </a:rPr>
              <a:t>помет</a:t>
            </a:r>
            <a:r>
              <a:rPr sz="3200" b="1" spc="-18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3200" b="1" spc="-19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3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32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3200" b="1" spc="-14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32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-20" dirty="0">
                <a:solidFill>
                  <a:srgbClr val="003876"/>
                </a:solidFill>
                <a:latin typeface="Verdana"/>
                <a:cs typeface="Verdana"/>
              </a:rPr>
              <a:t>закрепл</a:t>
            </a:r>
            <a:r>
              <a:rPr sz="32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3200" spc="-29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3200" spc="-2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Порядком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1555" y="6134100"/>
            <a:ext cx="13639800" cy="3195955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28270" rIns="0" bIns="0" rtlCol="0">
            <a:spAutoFit/>
          </a:bodyPr>
          <a:lstStyle/>
          <a:p>
            <a:pPr marL="92075">
              <a:lnSpc>
                <a:spcPts val="3835"/>
              </a:lnSpc>
              <a:spcBef>
                <a:spcPts val="1010"/>
              </a:spcBef>
            </a:pP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Уточнено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5" dirty="0">
                <a:solidFill>
                  <a:srgbClr val="003876"/>
                </a:solidFill>
                <a:latin typeface="Tahoma"/>
                <a:cs typeface="Tahoma"/>
              </a:rPr>
              <a:t>про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 питание</a:t>
            </a:r>
            <a:r>
              <a:rPr sz="32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55" dirty="0">
                <a:solidFill>
                  <a:srgbClr val="003876"/>
                </a:solidFill>
                <a:latin typeface="Tahoma"/>
                <a:cs typeface="Tahoma"/>
              </a:rPr>
              <a:t>(могут</a:t>
            </a:r>
            <a:r>
              <a:rPr sz="32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находиться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15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столе):</a:t>
            </a:r>
            <a:endParaRPr sz="3200">
              <a:latin typeface="Tahoma"/>
              <a:cs typeface="Tahoma"/>
            </a:endParaRPr>
          </a:p>
          <a:p>
            <a:pPr marL="92075" marR="236854">
              <a:lnSpc>
                <a:spcPts val="3840"/>
              </a:lnSpc>
              <a:spcBef>
                <a:spcPts val="125"/>
              </a:spcBef>
            </a:pPr>
            <a:r>
              <a:rPr sz="3200" spc="-135" dirty="0">
                <a:solidFill>
                  <a:srgbClr val="003876"/>
                </a:solidFill>
                <a:latin typeface="Verdana"/>
                <a:cs typeface="Verdana"/>
              </a:rPr>
              <a:t>продукты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питания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для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дополнительного</a:t>
            </a:r>
            <a:r>
              <a:rPr sz="32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30" dirty="0">
                <a:solidFill>
                  <a:srgbClr val="003876"/>
                </a:solidFill>
                <a:latin typeface="Tahoma"/>
                <a:cs typeface="Tahoma"/>
              </a:rPr>
              <a:t>приема</a:t>
            </a:r>
            <a:r>
              <a:rPr sz="32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пищи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0" dirty="0">
                <a:solidFill>
                  <a:srgbClr val="003876"/>
                </a:solidFill>
                <a:latin typeface="Tahoma"/>
                <a:cs typeface="Tahoma"/>
              </a:rPr>
              <a:t>(перекус), </a:t>
            </a:r>
            <a:r>
              <a:rPr sz="3200" b="1" spc="-9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50" dirty="0">
                <a:solidFill>
                  <a:srgbClr val="003876"/>
                </a:solidFill>
                <a:latin typeface="Tahoma"/>
                <a:cs typeface="Tahoma"/>
              </a:rPr>
              <a:t>бу</a:t>
            </a:r>
            <a:r>
              <a:rPr sz="3200" b="1" spc="45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илированна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3200" b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00" dirty="0">
                <a:solidFill>
                  <a:srgbClr val="003876"/>
                </a:solidFill>
                <a:latin typeface="Tahoma"/>
                <a:cs typeface="Tahoma"/>
              </a:rPr>
              <a:t>питье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50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я 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75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3200" b="1" spc="105" dirty="0">
                <a:solidFill>
                  <a:srgbClr val="003876"/>
                </a:solidFill>
                <a:latin typeface="Tahoma"/>
                <a:cs typeface="Tahoma"/>
              </a:rPr>
              <a:t>да</a:t>
            </a:r>
            <a:r>
              <a:rPr sz="3200" b="1" spc="-9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003876"/>
                </a:solidFill>
                <a:latin typeface="Verdana"/>
                <a:cs typeface="Verdana"/>
              </a:rPr>
              <a:t>пр</a:t>
            </a:r>
            <a:r>
              <a:rPr sz="3200" spc="-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003876"/>
                </a:solidFill>
                <a:latin typeface="Verdana"/>
                <a:cs typeface="Verdana"/>
              </a:rPr>
              <a:t>услови</a:t>
            </a:r>
            <a:r>
              <a:rPr sz="3200" spc="-5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8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25" dirty="0">
                <a:solidFill>
                  <a:srgbClr val="003876"/>
                </a:solidFill>
                <a:latin typeface="Verdana"/>
                <a:cs typeface="Verdana"/>
              </a:rPr>
              <a:t>чт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о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упаковка  </a:t>
            </a:r>
            <a:r>
              <a:rPr sz="3200" spc="-145" dirty="0">
                <a:solidFill>
                  <a:srgbClr val="003876"/>
                </a:solidFill>
                <a:latin typeface="Verdana"/>
                <a:cs typeface="Verdana"/>
              </a:rPr>
              <a:t>указанных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003876"/>
                </a:solidFill>
                <a:latin typeface="Verdana"/>
                <a:cs typeface="Verdana"/>
              </a:rPr>
              <a:t>продуктов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питания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90" dirty="0">
                <a:solidFill>
                  <a:srgbClr val="003876"/>
                </a:solidFill>
                <a:latin typeface="Verdana"/>
                <a:cs typeface="Verdana"/>
              </a:rPr>
              <a:t>воды,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26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60" dirty="0">
                <a:solidFill>
                  <a:srgbClr val="003876"/>
                </a:solidFill>
                <a:latin typeface="Verdana"/>
                <a:cs typeface="Verdana"/>
              </a:rPr>
              <a:t>также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10" dirty="0">
                <a:solidFill>
                  <a:srgbClr val="003876"/>
                </a:solidFill>
                <a:latin typeface="Verdana"/>
                <a:cs typeface="Verdana"/>
              </a:rPr>
              <a:t>их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потребление</a:t>
            </a:r>
            <a:endParaRPr sz="3200">
              <a:latin typeface="Verdana"/>
              <a:cs typeface="Verdana"/>
            </a:endParaRPr>
          </a:p>
          <a:p>
            <a:pPr marL="92075" marR="572770">
              <a:lnSpc>
                <a:spcPts val="3840"/>
              </a:lnSpc>
            </a:pPr>
            <a:r>
              <a:rPr sz="3200" spc="25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20" dirty="0">
                <a:solidFill>
                  <a:srgbClr val="003876"/>
                </a:solidFill>
                <a:latin typeface="Verdana"/>
                <a:cs typeface="Verdana"/>
              </a:rPr>
              <a:t>будут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50" dirty="0">
                <a:solidFill>
                  <a:srgbClr val="003876"/>
                </a:solidFill>
                <a:latin typeface="Verdana"/>
                <a:cs typeface="Verdana"/>
              </a:rPr>
              <a:t>отвлекать</a:t>
            </a:r>
            <a:r>
              <a:rPr sz="32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других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20" dirty="0">
                <a:solidFill>
                  <a:srgbClr val="003876"/>
                </a:solidFill>
                <a:latin typeface="Verdana"/>
                <a:cs typeface="Verdana"/>
              </a:rPr>
              <a:t>участников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35" dirty="0">
                <a:solidFill>
                  <a:srgbClr val="003876"/>
                </a:solidFill>
                <a:latin typeface="Verdana"/>
                <a:cs typeface="Verdana"/>
              </a:rPr>
              <a:t>экзаменов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5" dirty="0">
                <a:solidFill>
                  <a:srgbClr val="003876"/>
                </a:solidFill>
                <a:latin typeface="Verdana"/>
                <a:cs typeface="Verdana"/>
              </a:rPr>
              <a:t>от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65" dirty="0">
                <a:solidFill>
                  <a:srgbClr val="003876"/>
                </a:solidFill>
                <a:latin typeface="Verdana"/>
                <a:cs typeface="Verdana"/>
              </a:rPr>
              <a:t>выполнения </a:t>
            </a:r>
            <a:r>
              <a:rPr sz="3200" spc="-1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45" dirty="0">
                <a:solidFill>
                  <a:srgbClr val="003876"/>
                </a:solidFill>
                <a:latin typeface="Verdana"/>
                <a:cs typeface="Verdana"/>
              </a:rPr>
              <a:t>ими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003876"/>
                </a:solidFill>
                <a:latin typeface="Verdana"/>
                <a:cs typeface="Verdana"/>
              </a:rPr>
              <a:t>экзаменационной</a:t>
            </a:r>
            <a:r>
              <a:rPr sz="3200" spc="-2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работы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0" dirty="0">
                <a:solidFill>
                  <a:srgbClr val="003876"/>
                </a:solidFill>
                <a:latin typeface="Verdana"/>
                <a:cs typeface="Verdana"/>
              </a:rPr>
              <a:t>(при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30" dirty="0">
                <a:solidFill>
                  <a:srgbClr val="003876"/>
                </a:solidFill>
                <a:latin typeface="Verdana"/>
                <a:cs typeface="Verdana"/>
              </a:rPr>
              <a:t>необходимости)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61763" y="9132519"/>
            <a:ext cx="4699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24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5780" y="2491867"/>
            <a:ext cx="6723380" cy="174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indent="1905">
              <a:lnSpc>
                <a:spcPct val="95300"/>
              </a:lnSpc>
              <a:spcBef>
                <a:spcPts val="350"/>
              </a:spcBef>
            </a:pPr>
            <a:r>
              <a:rPr sz="4400" b="1" spc="5" dirty="0">
                <a:solidFill>
                  <a:srgbClr val="003876"/>
                </a:solidFill>
                <a:latin typeface="Tahoma"/>
                <a:cs typeface="Tahoma"/>
              </a:rPr>
              <a:t>Участникам  </a:t>
            </a:r>
            <a:r>
              <a:rPr sz="4400" b="1" spc="50" dirty="0">
                <a:solidFill>
                  <a:srgbClr val="003876"/>
                </a:solidFill>
                <a:latin typeface="Tahoma"/>
                <a:cs typeface="Tahoma"/>
              </a:rPr>
              <a:t>экзамена </a:t>
            </a:r>
            <a:r>
              <a:rPr sz="4400" b="1" spc="-12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600" spc="-459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95" dirty="0">
                <a:solidFill>
                  <a:srgbClr val="F65E09"/>
                </a:solidFill>
                <a:latin typeface="Verdana"/>
                <a:cs typeface="Verdana"/>
              </a:rPr>
              <a:t>день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20" dirty="0">
                <a:solidFill>
                  <a:srgbClr val="F65E09"/>
                </a:solidFill>
                <a:latin typeface="Verdana"/>
                <a:cs typeface="Verdana"/>
              </a:rPr>
              <a:t>прове</a:t>
            </a:r>
            <a:r>
              <a:rPr sz="3600" spc="-30" dirty="0">
                <a:solidFill>
                  <a:srgbClr val="F65E09"/>
                </a:solidFill>
                <a:latin typeface="Verdana"/>
                <a:cs typeface="Verdana"/>
              </a:rPr>
              <a:t>д</a:t>
            </a:r>
            <a:r>
              <a:rPr sz="3600" spc="-150" dirty="0">
                <a:solidFill>
                  <a:srgbClr val="F65E09"/>
                </a:solidFill>
                <a:latin typeface="Verdana"/>
                <a:cs typeface="Verdana"/>
              </a:rPr>
              <a:t>ения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dirty="0">
                <a:solidFill>
                  <a:srgbClr val="F65E09"/>
                </a:solidFill>
                <a:latin typeface="Verdana"/>
                <a:cs typeface="Verdana"/>
              </a:rPr>
              <a:t>э</a:t>
            </a:r>
            <a:r>
              <a:rPr sz="3600" spc="15" dirty="0">
                <a:solidFill>
                  <a:srgbClr val="F65E09"/>
                </a:solidFill>
                <a:latin typeface="Verdana"/>
                <a:cs typeface="Verdana"/>
              </a:rPr>
              <a:t>к</a:t>
            </a:r>
            <a:r>
              <a:rPr sz="3600" spc="140" dirty="0">
                <a:solidFill>
                  <a:srgbClr val="F65E09"/>
                </a:solidFill>
                <a:latin typeface="Verdana"/>
                <a:cs typeface="Verdana"/>
              </a:rPr>
              <a:t>замена  </a:t>
            </a:r>
            <a:r>
              <a:rPr sz="3600" spc="-459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40" dirty="0">
                <a:solidFill>
                  <a:srgbClr val="F65E09"/>
                </a:solidFill>
                <a:latin typeface="Verdana"/>
                <a:cs typeface="Verdana"/>
              </a:rPr>
              <a:t>ПП</a:t>
            </a:r>
            <a:r>
              <a:rPr sz="3600" spc="-30" dirty="0">
                <a:solidFill>
                  <a:srgbClr val="F65E09"/>
                </a:solidFill>
                <a:latin typeface="Verdana"/>
                <a:cs typeface="Verdana"/>
              </a:rPr>
              <a:t>Э</a:t>
            </a:r>
            <a:r>
              <a:rPr sz="3600" spc="-26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b="1" spc="65" dirty="0">
                <a:solidFill>
                  <a:srgbClr val="F65E09"/>
                </a:solidFill>
                <a:latin typeface="Tahoma"/>
                <a:cs typeface="Tahoma"/>
              </a:rPr>
              <a:t>запрещает</a:t>
            </a:r>
            <a:r>
              <a:rPr sz="3600" b="1" spc="35" dirty="0">
                <a:solidFill>
                  <a:srgbClr val="F65E09"/>
                </a:solidFill>
                <a:latin typeface="Tahoma"/>
                <a:cs typeface="Tahoma"/>
              </a:rPr>
              <a:t>ся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98488" y="1240137"/>
            <a:ext cx="6402069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72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557" y="1258061"/>
            <a:ext cx="4960113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63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9961" y="4287773"/>
            <a:ext cx="8170545" cy="5428615"/>
          </a:xfrm>
          <a:prstGeom prst="rect">
            <a:avLst/>
          </a:prstGeom>
          <a:ln w="25400">
            <a:solidFill>
              <a:srgbClr val="F65E09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433070" marR="874394" indent="-342900">
              <a:lnSpc>
                <a:spcPct val="100000"/>
              </a:lnSpc>
              <a:spcBef>
                <a:spcPts val="1160"/>
              </a:spcBef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5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29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240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экз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16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ио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0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б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у  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неса</a:t>
            </a:r>
            <a:r>
              <a:rPr sz="2400" b="1" spc="12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остоятель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н</a:t>
            </a:r>
            <a:r>
              <a:rPr sz="2400" b="1" spc="20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003876"/>
                </a:solidFill>
                <a:latin typeface="Verdana"/>
                <a:cs typeface="Verdana"/>
              </a:rPr>
              <a:t>том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чи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0" dirty="0">
                <a:solidFill>
                  <a:srgbClr val="003876"/>
                </a:solidFill>
                <a:latin typeface="Verdana"/>
                <a:cs typeface="Verdana"/>
              </a:rPr>
              <a:t>помо</a:t>
            </a:r>
            <a:r>
              <a:rPr sz="2400" spc="210" dirty="0">
                <a:solidFill>
                  <a:srgbClr val="003876"/>
                </a:solidFill>
                <a:latin typeface="Verdana"/>
                <a:cs typeface="Verdana"/>
              </a:rPr>
              <a:t>щ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ью  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ост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оро</a:t>
            </a:r>
            <a:r>
              <a:rPr sz="2400" spc="7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60" dirty="0">
                <a:solidFill>
                  <a:srgbClr val="003876"/>
                </a:solidFill>
                <a:latin typeface="Verdana"/>
                <a:cs typeface="Verdana"/>
              </a:rPr>
              <a:t>х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ли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30" dirty="0">
                <a:solidFill>
                  <a:srgbClr val="003876"/>
                </a:solidFill>
                <a:latin typeface="Tahoma"/>
                <a:cs typeface="Tahoma"/>
              </a:rPr>
              <a:t>общатьс</a:t>
            </a:r>
            <a:r>
              <a:rPr sz="2400" b="1" spc="35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дру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2400" spc="100" dirty="0">
                <a:solidFill>
                  <a:srgbClr val="003876"/>
                </a:solidFill>
                <a:latin typeface="Verdana"/>
                <a:cs typeface="Verdana"/>
              </a:rPr>
              <a:t>ими</a:t>
            </a:r>
            <a:endParaRPr sz="2400">
              <a:latin typeface="Verdana"/>
              <a:cs typeface="Verdana"/>
            </a:endParaRPr>
          </a:p>
          <a:p>
            <a:pPr marL="433070">
              <a:lnSpc>
                <a:spcPct val="100000"/>
              </a:lnSpc>
            </a:pP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участниками</a:t>
            </a:r>
            <a:endParaRPr sz="2400">
              <a:latin typeface="Verdana"/>
              <a:cs typeface="Verdana"/>
            </a:endParaRPr>
          </a:p>
          <a:p>
            <a:pPr marL="433070" marR="165100" indent="-342900">
              <a:lnSpc>
                <a:spcPct val="100000"/>
              </a:lnSpc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иметь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при 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себе 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2400" b="1" spc="-110" dirty="0">
                <a:solidFill>
                  <a:srgbClr val="003876"/>
                </a:solidFill>
                <a:latin typeface="Tahoma"/>
                <a:cs typeface="Tahoma"/>
              </a:rPr>
              <a:t>связи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,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фото-, 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аудио-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вид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уру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335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2400" spc="-28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ьную  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технику,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справочные материалы,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письменные 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за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2400" b="1" spc="-40" dirty="0">
                <a:solidFill>
                  <a:srgbClr val="003876"/>
                </a:solidFill>
                <a:latin typeface="Tahoma"/>
                <a:cs typeface="Tahoma"/>
              </a:rPr>
              <a:t>етки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003876"/>
                </a:solidFill>
                <a:latin typeface="Tahoma"/>
                <a:cs typeface="Tahoma"/>
              </a:rPr>
              <a:t>ины</a:t>
            </a:r>
            <a:r>
              <a:rPr sz="2400" b="1" spc="-70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средств</a:t>
            </a:r>
            <a:r>
              <a:rPr sz="2400" b="1" spc="95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х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30" dirty="0">
                <a:solidFill>
                  <a:srgbClr val="003876"/>
                </a:solidFill>
                <a:latin typeface="Verdana"/>
                <a:cs typeface="Verdana"/>
              </a:rPr>
              <a:t>ане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229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003876"/>
                </a:solidFill>
                <a:latin typeface="Verdana"/>
                <a:cs typeface="Verdana"/>
              </a:rPr>
              <a:t>пере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ачи  </a:t>
            </a:r>
            <a:r>
              <a:rPr sz="2400" spc="120" dirty="0">
                <a:solidFill>
                  <a:srgbClr val="003876"/>
                </a:solidFill>
                <a:latin typeface="Verdana"/>
                <a:cs typeface="Verdana"/>
              </a:rPr>
              <a:t>информации</a:t>
            </a:r>
            <a:endParaRPr sz="2400">
              <a:latin typeface="Verdana"/>
              <a:cs typeface="Verdana"/>
            </a:endParaRPr>
          </a:p>
          <a:p>
            <a:pPr marL="433070" marR="681355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16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204" dirty="0">
                <a:solidFill>
                  <a:srgbClr val="003876"/>
                </a:solidFill>
                <a:latin typeface="Tahoma"/>
                <a:cs typeface="Tahoma"/>
              </a:rPr>
              <a:t>ы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нос</a:t>
            </a:r>
            <a:r>
              <a:rPr sz="2400" b="1" spc="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65" dirty="0">
                <a:solidFill>
                  <a:srgbClr val="003876"/>
                </a:solidFill>
                <a:latin typeface="Tahoma"/>
                <a:cs typeface="Tahoma"/>
              </a:rPr>
              <a:t>ть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й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-65" dirty="0">
                <a:solidFill>
                  <a:srgbClr val="003876"/>
                </a:solidFill>
                <a:latin typeface="Tahoma"/>
                <a:cs typeface="Tahoma"/>
              </a:rPr>
              <a:t>чернови</a:t>
            </a:r>
            <a:r>
              <a:rPr sz="2400" b="1" spc="-70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400" b="1" spc="-90" dirty="0">
                <a:solidFill>
                  <a:srgbClr val="003876"/>
                </a:solidFill>
                <a:latin typeface="Tahoma"/>
                <a:cs typeface="Tahoma"/>
              </a:rPr>
              <a:t>и, 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экзаменационные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материалы</a:t>
            </a:r>
            <a:r>
              <a:rPr sz="2400" b="1" spc="-6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на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25" dirty="0">
                <a:solidFill>
                  <a:srgbClr val="003876"/>
                </a:solidFill>
                <a:latin typeface="Verdana"/>
                <a:cs typeface="Verdana"/>
              </a:rPr>
              <a:t>бумажном </a:t>
            </a:r>
            <a:r>
              <a:rPr sz="2400" spc="-8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50" dirty="0">
                <a:solidFill>
                  <a:srgbClr val="003876"/>
                </a:solidFill>
                <a:latin typeface="Verdana"/>
                <a:cs typeface="Verdana"/>
              </a:rPr>
              <a:t>(или</a:t>
            </a:r>
            <a:r>
              <a:rPr sz="2400" spc="-114" dirty="0">
                <a:solidFill>
                  <a:srgbClr val="003876"/>
                </a:solidFill>
                <a:latin typeface="Verdana"/>
                <a:cs typeface="Verdana"/>
              </a:rPr>
              <a:t>)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275" dirty="0">
                <a:solidFill>
                  <a:srgbClr val="003876"/>
                </a:solidFill>
                <a:latin typeface="Verdana"/>
                <a:cs typeface="Verdana"/>
              </a:rPr>
              <a:t>ом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оси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2400" spc="-285" dirty="0">
                <a:solidFill>
                  <a:srgbClr val="003876"/>
                </a:solidFill>
                <a:latin typeface="Verdana"/>
                <a:cs typeface="Verdana"/>
              </a:rPr>
              <a:t>ях,</a:t>
            </a:r>
            <a:endParaRPr sz="2400">
              <a:latin typeface="Verdana"/>
              <a:cs typeface="Verdana"/>
            </a:endParaRPr>
          </a:p>
          <a:p>
            <a:pPr marL="433070" marR="1787525">
              <a:lnSpc>
                <a:spcPct val="100000"/>
              </a:lnSpc>
            </a:pPr>
            <a:r>
              <a:rPr sz="2400" b="1" spc="35" dirty="0">
                <a:solidFill>
                  <a:srgbClr val="003876"/>
                </a:solidFill>
                <a:latin typeface="Tahoma"/>
                <a:cs typeface="Tahoma"/>
              </a:rPr>
              <a:t>фотографировать</a:t>
            </a:r>
            <a:r>
              <a:rPr sz="24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экзаменационные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материалы,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черновики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33229" y="2997454"/>
            <a:ext cx="4711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30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110" dirty="0">
                <a:solidFill>
                  <a:srgbClr val="F65E09"/>
                </a:solidFill>
                <a:latin typeface="Verdana"/>
                <a:cs typeface="Verdana"/>
              </a:rPr>
              <a:t>о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10" dirty="0">
                <a:solidFill>
                  <a:srgbClr val="F65E09"/>
                </a:solidFill>
                <a:latin typeface="Verdana"/>
                <a:cs typeface="Verdana"/>
              </a:rPr>
              <a:t>время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110" dirty="0">
                <a:solidFill>
                  <a:srgbClr val="F65E09"/>
                </a:solidFill>
                <a:latin typeface="Verdana"/>
                <a:cs typeface="Verdana"/>
              </a:rPr>
              <a:t>экза</a:t>
            </a:r>
            <a:r>
              <a:rPr sz="3600" spc="150" dirty="0">
                <a:solidFill>
                  <a:srgbClr val="F65E09"/>
                </a:solidFill>
                <a:latin typeface="Verdana"/>
                <a:cs typeface="Verdana"/>
              </a:rPr>
              <a:t>м</a:t>
            </a:r>
            <a:r>
              <a:rPr sz="3600" spc="-75" dirty="0">
                <a:solidFill>
                  <a:srgbClr val="F65E09"/>
                </a:solidFill>
                <a:latin typeface="Verdana"/>
                <a:cs typeface="Verdana"/>
              </a:rPr>
              <a:t>ена: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771126" y="3733038"/>
            <a:ext cx="7908290" cy="5983605"/>
          </a:xfrm>
          <a:custGeom>
            <a:avLst/>
            <a:gdLst/>
            <a:ahLst/>
            <a:cxnLst/>
            <a:rect l="l" t="t" r="r" b="b"/>
            <a:pathLst>
              <a:path w="7908290" h="5983605">
                <a:moveTo>
                  <a:pt x="0" y="5983223"/>
                </a:moveTo>
                <a:lnTo>
                  <a:pt x="7908035" y="5983223"/>
                </a:lnTo>
                <a:lnTo>
                  <a:pt x="7908035" y="0"/>
                </a:lnTo>
                <a:lnTo>
                  <a:pt x="0" y="0"/>
                </a:lnTo>
                <a:lnTo>
                  <a:pt x="0" y="5983223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862439" y="3962527"/>
            <a:ext cx="769429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3850">
              <a:lnSpc>
                <a:spcPct val="100000"/>
              </a:lnSpc>
              <a:spcBef>
                <a:spcPts val="100"/>
              </a:spcBef>
              <a:tabLst>
                <a:tab pos="3866515" algn="l"/>
              </a:tabLst>
            </a:pP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стники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долж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общаться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друг 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другом,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не 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могут </a:t>
            </a:r>
            <a:r>
              <a:rPr sz="2400" b="1" spc="20" dirty="0">
                <a:solidFill>
                  <a:srgbClr val="003876"/>
                </a:solidFill>
                <a:latin typeface="Tahoma"/>
                <a:cs typeface="Tahoma"/>
              </a:rPr>
              <a:t>свободно </a:t>
            </a:r>
            <a:r>
              <a:rPr sz="2400" b="1" spc="40" dirty="0">
                <a:solidFill>
                  <a:srgbClr val="003876"/>
                </a:solidFill>
                <a:latin typeface="Tahoma"/>
                <a:cs typeface="Tahoma"/>
              </a:rPr>
              <a:t>перемещаться </a:t>
            </a:r>
            <a:r>
              <a:rPr sz="2400" b="1" spc="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по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аудитории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Во	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время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75" dirty="0">
                <a:solidFill>
                  <a:srgbClr val="003876"/>
                </a:solidFill>
                <a:latin typeface="Verdana"/>
                <a:cs typeface="Verdana"/>
              </a:rPr>
              <a:t>экзамена</a:t>
            </a:r>
            <a:endParaRPr sz="2400">
              <a:latin typeface="Verdana"/>
              <a:cs typeface="Verdana"/>
            </a:endParaRPr>
          </a:p>
          <a:p>
            <a:pPr marR="1637030">
              <a:lnSpc>
                <a:spcPct val="100000"/>
              </a:lnSpc>
            </a:pP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участники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экзаменов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выходить </a:t>
            </a:r>
            <a:r>
              <a:rPr sz="2400" spc="-160" dirty="0">
                <a:solidFill>
                  <a:srgbClr val="003876"/>
                </a:solidFill>
                <a:latin typeface="Verdana"/>
                <a:cs typeface="Verdana"/>
              </a:rPr>
              <a:t>из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14" dirty="0">
                <a:solidFill>
                  <a:srgbClr val="003876"/>
                </a:solidFill>
                <a:latin typeface="Verdana"/>
                <a:cs typeface="Verdana"/>
              </a:rPr>
              <a:t>перемеща</a:t>
            </a:r>
            <a:r>
              <a:rPr sz="2400" spc="9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37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сопровожден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одного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ор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иза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оров.</a:t>
            </a:r>
            <a:endParaRPr sz="2400">
              <a:latin typeface="Verdana"/>
              <a:cs typeface="Verdana"/>
            </a:endParaRPr>
          </a:p>
          <a:p>
            <a:pPr marR="221615">
              <a:lnSpc>
                <a:spcPct val="100000"/>
              </a:lnSpc>
            </a:pPr>
            <a:r>
              <a:rPr sz="2400" b="1" spc="-95" dirty="0">
                <a:solidFill>
                  <a:srgbClr val="003876"/>
                </a:solidFill>
                <a:latin typeface="Tahoma"/>
                <a:cs typeface="Tahoma"/>
              </a:rPr>
              <a:t>Пр</a:t>
            </a:r>
            <a:r>
              <a:rPr sz="2400" b="1" spc="-8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выход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135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участни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экзаменов 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оставляют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экзаменационные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материалы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2400" b="1" spc="-1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003876"/>
                </a:solidFill>
                <a:latin typeface="Tahoma"/>
                <a:cs typeface="Tahoma"/>
              </a:rPr>
              <a:t>черновики 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на </a:t>
            </a:r>
            <a:r>
              <a:rPr sz="2400" b="1" spc="45" dirty="0">
                <a:solidFill>
                  <a:srgbClr val="003876"/>
                </a:solidFill>
                <a:latin typeface="Tahoma"/>
                <a:cs typeface="Tahoma"/>
              </a:rPr>
              <a:t>рабочем 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столе.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Организатор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проверяе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комплект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ость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оста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ле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225" dirty="0">
                <a:solidFill>
                  <a:srgbClr val="003876"/>
                </a:solidFill>
                <a:latin typeface="Verdana"/>
                <a:cs typeface="Verdana"/>
              </a:rPr>
              <a:t>ных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участником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75" dirty="0">
                <a:solidFill>
                  <a:srgbClr val="003876"/>
                </a:solidFill>
                <a:latin typeface="Verdana"/>
                <a:cs typeface="Verdana"/>
              </a:rPr>
              <a:t>экзамена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экзаменационных</a:t>
            </a:r>
            <a:endParaRPr sz="2400">
              <a:latin typeface="Verdana"/>
              <a:cs typeface="Verdana"/>
            </a:endParaRPr>
          </a:p>
          <a:p>
            <a:pPr marR="723265">
              <a:lnSpc>
                <a:spcPct val="100000"/>
              </a:lnSpc>
            </a:pP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материалов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черновиков,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фиксирует</a:t>
            </a:r>
            <a:r>
              <a:rPr sz="2400" spc="-15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время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выхода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каз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ого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стника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15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кзаме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spc="-155" dirty="0">
                <a:solidFill>
                  <a:srgbClr val="003876"/>
                </a:solidFill>
                <a:latin typeface="Verdana"/>
                <a:cs typeface="Verdana"/>
              </a:rPr>
              <a:t>из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продолжительность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отсутствия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его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62439" y="9084056"/>
            <a:ext cx="671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соответствующей</a:t>
            </a:r>
            <a:r>
              <a:rPr sz="24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ведомости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61763" y="9132519"/>
            <a:ext cx="4699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25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5780" y="2491867"/>
            <a:ext cx="6723380" cy="1741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ts val="5070"/>
              </a:lnSpc>
              <a:spcBef>
                <a:spcPts val="100"/>
              </a:spcBef>
            </a:pPr>
            <a:r>
              <a:rPr sz="4400" b="1" spc="-30" dirty="0">
                <a:solidFill>
                  <a:srgbClr val="003876"/>
                </a:solidFill>
                <a:latin typeface="Tahoma"/>
                <a:cs typeface="Tahoma"/>
              </a:rPr>
              <a:t>Работникам</a:t>
            </a:r>
            <a:r>
              <a:rPr sz="4400" b="1" spc="-1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80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4110"/>
              </a:lnSpc>
            </a:pPr>
            <a:r>
              <a:rPr sz="3600" spc="-459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95" dirty="0">
                <a:solidFill>
                  <a:srgbClr val="F65E09"/>
                </a:solidFill>
                <a:latin typeface="Verdana"/>
                <a:cs typeface="Verdana"/>
              </a:rPr>
              <a:t>день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20" dirty="0">
                <a:solidFill>
                  <a:srgbClr val="F65E09"/>
                </a:solidFill>
                <a:latin typeface="Verdana"/>
                <a:cs typeface="Verdana"/>
              </a:rPr>
              <a:t>прове</a:t>
            </a:r>
            <a:r>
              <a:rPr sz="3600" spc="-30" dirty="0">
                <a:solidFill>
                  <a:srgbClr val="F65E09"/>
                </a:solidFill>
                <a:latin typeface="Verdana"/>
                <a:cs typeface="Verdana"/>
              </a:rPr>
              <a:t>д</a:t>
            </a:r>
            <a:r>
              <a:rPr sz="3600" spc="-150" dirty="0">
                <a:solidFill>
                  <a:srgbClr val="F65E09"/>
                </a:solidFill>
                <a:latin typeface="Verdana"/>
                <a:cs typeface="Verdana"/>
              </a:rPr>
              <a:t>ения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dirty="0">
                <a:solidFill>
                  <a:srgbClr val="F65E09"/>
                </a:solidFill>
                <a:latin typeface="Verdana"/>
                <a:cs typeface="Verdana"/>
              </a:rPr>
              <a:t>э</a:t>
            </a:r>
            <a:r>
              <a:rPr sz="3600" spc="15" dirty="0">
                <a:solidFill>
                  <a:srgbClr val="F65E09"/>
                </a:solidFill>
                <a:latin typeface="Verdana"/>
                <a:cs typeface="Verdana"/>
              </a:rPr>
              <a:t>к</a:t>
            </a:r>
            <a:r>
              <a:rPr sz="3600" spc="155" dirty="0">
                <a:solidFill>
                  <a:srgbClr val="F65E09"/>
                </a:solidFill>
                <a:latin typeface="Verdana"/>
                <a:cs typeface="Verdana"/>
              </a:rPr>
              <a:t>замена</a:t>
            </a:r>
            <a:endParaRPr sz="3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3600" spc="-459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40" dirty="0">
                <a:solidFill>
                  <a:srgbClr val="F65E09"/>
                </a:solidFill>
                <a:latin typeface="Verdana"/>
                <a:cs typeface="Verdana"/>
              </a:rPr>
              <a:t>ПП</a:t>
            </a:r>
            <a:r>
              <a:rPr sz="3600" spc="-30" dirty="0">
                <a:solidFill>
                  <a:srgbClr val="F65E09"/>
                </a:solidFill>
                <a:latin typeface="Verdana"/>
                <a:cs typeface="Verdana"/>
              </a:rPr>
              <a:t>Э</a:t>
            </a:r>
            <a:r>
              <a:rPr sz="3600" spc="-26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b="1" spc="65" dirty="0">
                <a:solidFill>
                  <a:srgbClr val="F65E09"/>
                </a:solidFill>
                <a:latin typeface="Tahoma"/>
                <a:cs typeface="Tahoma"/>
              </a:rPr>
              <a:t>запрещает</a:t>
            </a:r>
            <a:r>
              <a:rPr sz="3600" b="1" spc="35" dirty="0">
                <a:solidFill>
                  <a:srgbClr val="F65E09"/>
                </a:solidFill>
                <a:latin typeface="Tahoma"/>
                <a:cs typeface="Tahoma"/>
              </a:rPr>
              <a:t>ся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1065" y="1256884"/>
            <a:ext cx="6325869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72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96800" y="1258061"/>
            <a:ext cx="5563870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63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9961" y="4287773"/>
            <a:ext cx="8170545" cy="5428615"/>
          </a:xfrm>
          <a:prstGeom prst="rect">
            <a:avLst/>
          </a:prstGeom>
          <a:ln w="25400">
            <a:solidFill>
              <a:srgbClr val="F65E09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433070" marR="952500" indent="-342900">
              <a:lnSpc>
                <a:spcPct val="100000"/>
              </a:lnSpc>
              <a:spcBef>
                <a:spcPts val="1160"/>
              </a:spcBef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одит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2400" b="1" spc="2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2400" b="1" spc="30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ПП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Э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случае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несоответствия 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требования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предъявляем</a:t>
            </a:r>
            <a:r>
              <a:rPr sz="2400" spc="-12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44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1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003876"/>
                </a:solidFill>
                <a:latin typeface="Verdana"/>
                <a:cs typeface="Verdana"/>
              </a:rPr>
              <a:t>лицам,  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рив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ек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ем</a:t>
            </a:r>
            <a:r>
              <a:rPr sz="2400" spc="10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434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про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ед</a:t>
            </a:r>
            <a:r>
              <a:rPr sz="2400" spc="7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эк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16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endParaRPr sz="2400">
              <a:latin typeface="Verdana"/>
              <a:cs typeface="Verdana"/>
            </a:endParaRPr>
          </a:p>
          <a:p>
            <a:pPr marL="433070" marR="165100" indent="-342900">
              <a:lnSpc>
                <a:spcPct val="100000"/>
              </a:lnSpc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иметь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при 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себе 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2400" b="1" spc="-110" dirty="0">
                <a:solidFill>
                  <a:srgbClr val="003876"/>
                </a:solidFill>
                <a:latin typeface="Tahoma"/>
                <a:cs typeface="Tahoma"/>
              </a:rPr>
              <a:t>связи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,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фото-, 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аудио-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вид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уру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335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2400" spc="-28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ьную  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технику,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справочные материалы,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письменные 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заметки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2400" b="1" spc="-85" dirty="0">
                <a:solidFill>
                  <a:srgbClr val="003876"/>
                </a:solidFill>
                <a:latin typeface="Tahoma"/>
                <a:cs typeface="Tahoma"/>
              </a:rPr>
              <a:t>иные </a:t>
            </a:r>
            <a:r>
              <a:rPr sz="2400" b="1" spc="90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2400" spc="-55" dirty="0">
                <a:solidFill>
                  <a:srgbClr val="003876"/>
                </a:solidFill>
                <a:latin typeface="Verdana"/>
                <a:cs typeface="Verdana"/>
              </a:rPr>
              <a:t>хранения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передачи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003876"/>
                </a:solidFill>
                <a:latin typeface="Verdana"/>
                <a:cs typeface="Verdana"/>
              </a:rPr>
              <a:t>информации</a:t>
            </a:r>
            <a:endParaRPr sz="2400">
              <a:latin typeface="Verdana"/>
              <a:cs typeface="Verdana"/>
            </a:endParaRPr>
          </a:p>
          <a:p>
            <a:pPr marL="433070" marR="40132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оказывать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40" dirty="0">
                <a:solidFill>
                  <a:srgbClr val="003876"/>
                </a:solidFill>
                <a:latin typeface="Tahoma"/>
                <a:cs typeface="Tahoma"/>
              </a:rPr>
              <a:t>содействие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участникам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экзаменов,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003876"/>
                </a:solidFill>
                <a:latin typeface="Verdana"/>
                <a:cs typeface="Verdana"/>
              </a:rPr>
              <a:t>том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числе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передават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6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120" dirty="0">
                <a:solidFill>
                  <a:srgbClr val="003876"/>
                </a:solidFill>
                <a:latin typeface="Verdana"/>
                <a:cs typeface="Verdana"/>
              </a:rPr>
              <a:t>ред</a:t>
            </a:r>
            <a:r>
              <a:rPr sz="2400" spc="10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26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31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связи, 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0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335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2400" spc="-28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2400" spc="-114" dirty="0">
                <a:solidFill>
                  <a:srgbClr val="003876"/>
                </a:solidFill>
                <a:latin typeface="Verdana"/>
                <a:cs typeface="Verdana"/>
              </a:rPr>
              <a:t>ьну</a:t>
            </a:r>
            <a:r>
              <a:rPr sz="2400" spc="-155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25" dirty="0">
                <a:solidFill>
                  <a:srgbClr val="003876"/>
                </a:solidFill>
                <a:latin typeface="Verdana"/>
                <a:cs typeface="Verdana"/>
              </a:rPr>
              <a:t>ехнику,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003876"/>
                </a:solidFill>
                <a:latin typeface="Verdana"/>
                <a:cs typeface="Verdana"/>
              </a:rPr>
              <a:t>фот</a:t>
            </a:r>
            <a:r>
              <a:rPr sz="2400" spc="14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,  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удио</a:t>
            </a:r>
            <a:r>
              <a:rPr sz="2400" spc="-295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видео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60" dirty="0">
                <a:solidFill>
                  <a:srgbClr val="003876"/>
                </a:solidFill>
                <a:latin typeface="Verdana"/>
                <a:cs typeface="Verdana"/>
              </a:rPr>
              <a:t>арат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135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справо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ные</a:t>
            </a:r>
            <a:endParaRPr sz="2400">
              <a:latin typeface="Verdana"/>
              <a:cs typeface="Verdana"/>
            </a:endParaRPr>
          </a:p>
          <a:p>
            <a:pPr marL="433070">
              <a:lnSpc>
                <a:spcPct val="100000"/>
              </a:lnSpc>
            </a:pPr>
            <a:r>
              <a:rPr sz="2400" spc="34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2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2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100" dirty="0">
                <a:solidFill>
                  <a:srgbClr val="003876"/>
                </a:solidFill>
                <a:latin typeface="Verdana"/>
                <a:cs typeface="Verdana"/>
              </a:rPr>
              <a:t>ери</a:t>
            </a:r>
            <a:r>
              <a:rPr sz="2400" spc="10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270" dirty="0">
                <a:solidFill>
                  <a:srgbClr val="003876"/>
                </a:solidFill>
                <a:latin typeface="Verdana"/>
                <a:cs typeface="Verdana"/>
              </a:rPr>
              <a:t>лы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исьме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0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9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ки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endParaRPr sz="2400">
              <a:latin typeface="Verdana"/>
              <a:cs typeface="Verdana"/>
            </a:endParaRPr>
          </a:p>
          <a:p>
            <a:pPr marL="433070">
              <a:lnSpc>
                <a:spcPct val="100000"/>
              </a:lnSpc>
            </a:pPr>
            <a:r>
              <a:rPr sz="2400" spc="19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21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едст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хра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ения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переда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информа</a:t>
            </a:r>
            <a:r>
              <a:rPr sz="2400" spc="170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ии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33229" y="2997454"/>
            <a:ext cx="4711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30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110" dirty="0">
                <a:solidFill>
                  <a:srgbClr val="F65E09"/>
                </a:solidFill>
                <a:latin typeface="Verdana"/>
                <a:cs typeface="Verdana"/>
              </a:rPr>
              <a:t>о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10" dirty="0">
                <a:solidFill>
                  <a:srgbClr val="F65E09"/>
                </a:solidFill>
                <a:latin typeface="Verdana"/>
                <a:cs typeface="Verdana"/>
              </a:rPr>
              <a:t>время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110" dirty="0">
                <a:solidFill>
                  <a:srgbClr val="F65E09"/>
                </a:solidFill>
                <a:latin typeface="Verdana"/>
                <a:cs typeface="Verdana"/>
              </a:rPr>
              <a:t>экза</a:t>
            </a:r>
            <a:r>
              <a:rPr sz="3600" spc="150" dirty="0">
                <a:solidFill>
                  <a:srgbClr val="F65E09"/>
                </a:solidFill>
                <a:latin typeface="Verdana"/>
                <a:cs typeface="Verdana"/>
              </a:rPr>
              <a:t>м</a:t>
            </a:r>
            <a:r>
              <a:rPr sz="3600" spc="-75" dirty="0">
                <a:solidFill>
                  <a:srgbClr val="F65E09"/>
                </a:solidFill>
                <a:latin typeface="Verdana"/>
                <a:cs typeface="Verdana"/>
              </a:rPr>
              <a:t>ена: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771126" y="3733038"/>
            <a:ext cx="7908290" cy="5983605"/>
          </a:xfrm>
          <a:custGeom>
            <a:avLst/>
            <a:gdLst/>
            <a:ahLst/>
            <a:cxnLst/>
            <a:rect l="l" t="t" r="r" b="b"/>
            <a:pathLst>
              <a:path w="7908290" h="5983605">
                <a:moveTo>
                  <a:pt x="0" y="5983223"/>
                </a:moveTo>
                <a:lnTo>
                  <a:pt x="7908035" y="5983223"/>
                </a:lnTo>
                <a:lnTo>
                  <a:pt x="7908035" y="0"/>
                </a:lnTo>
                <a:lnTo>
                  <a:pt x="0" y="0"/>
                </a:lnTo>
                <a:lnTo>
                  <a:pt x="0" y="5983223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862439" y="3779646"/>
            <a:ext cx="747712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6680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стники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долж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общаться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друг 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другом,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свободно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перемещаться</a:t>
            </a:r>
            <a:endParaRPr sz="2400">
              <a:latin typeface="Verdana"/>
              <a:cs typeface="Verdana"/>
            </a:endParaRPr>
          </a:p>
          <a:p>
            <a:pPr marR="1049020">
              <a:lnSpc>
                <a:spcPct val="100000"/>
              </a:lnSpc>
              <a:tabLst>
                <a:tab pos="3839845" algn="l"/>
              </a:tabLst>
            </a:pP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аудито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ППЭ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	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емя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120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ена 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участники </a:t>
            </a: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экзаменов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могут 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выходить </a:t>
            </a:r>
            <a:r>
              <a:rPr sz="2400" spc="-160" dirty="0">
                <a:solidFill>
                  <a:srgbClr val="003876"/>
                </a:solidFill>
                <a:latin typeface="Verdana"/>
                <a:cs typeface="Verdana"/>
              </a:rPr>
              <a:t>из </a:t>
            </a:r>
            <a:r>
              <a:rPr sz="2400" spc="-15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14" dirty="0">
                <a:solidFill>
                  <a:srgbClr val="003876"/>
                </a:solidFill>
                <a:latin typeface="Verdana"/>
                <a:cs typeface="Verdana"/>
              </a:rPr>
              <a:t>перемеща</a:t>
            </a:r>
            <a:r>
              <a:rPr sz="2400" spc="9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37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сопровожден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одного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ор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иза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оров.</a:t>
            </a:r>
            <a:endParaRPr sz="2400">
              <a:latin typeface="Verdana"/>
              <a:cs typeface="Verdana"/>
            </a:endParaRPr>
          </a:p>
          <a:p>
            <a:pPr marR="5080">
              <a:lnSpc>
                <a:spcPct val="100000"/>
              </a:lnSpc>
            </a:pPr>
            <a:r>
              <a:rPr sz="2400" b="1" spc="-95" dirty="0">
                <a:solidFill>
                  <a:srgbClr val="003876"/>
                </a:solidFill>
                <a:latin typeface="Tahoma"/>
                <a:cs typeface="Tahoma"/>
              </a:rPr>
              <a:t>Пр</a:t>
            </a:r>
            <a:r>
              <a:rPr sz="2400" b="1" spc="-8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выход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135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участни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экзаменов 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оставляют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экзаменационные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материалы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2400" b="1" spc="-1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003876"/>
                </a:solidFill>
                <a:latin typeface="Tahoma"/>
                <a:cs typeface="Tahoma"/>
              </a:rPr>
              <a:t>черновики 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на </a:t>
            </a:r>
            <a:r>
              <a:rPr sz="2400" b="1" spc="45" dirty="0">
                <a:solidFill>
                  <a:srgbClr val="003876"/>
                </a:solidFill>
                <a:latin typeface="Tahoma"/>
                <a:cs typeface="Tahoma"/>
              </a:rPr>
              <a:t>рабочем 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столе. 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Организатор 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проверяет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комплектность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40" dirty="0">
                <a:solidFill>
                  <a:srgbClr val="003876"/>
                </a:solidFill>
                <a:latin typeface="Tahoma"/>
                <a:cs typeface="Tahoma"/>
              </a:rPr>
              <a:t>оставленных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участником </a:t>
            </a:r>
            <a:r>
              <a:rPr sz="2400" b="1" spc="25" dirty="0">
                <a:solidFill>
                  <a:srgbClr val="003876"/>
                </a:solidFill>
                <a:latin typeface="Tahoma"/>
                <a:cs typeface="Tahoma"/>
              </a:rPr>
              <a:t>экзамена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экзаменационных 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материалов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70" dirty="0">
                <a:solidFill>
                  <a:srgbClr val="003876"/>
                </a:solidFill>
                <a:latin typeface="Tahoma"/>
                <a:cs typeface="Tahoma"/>
              </a:rPr>
              <a:t>черновиков,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40" dirty="0">
                <a:solidFill>
                  <a:srgbClr val="003876"/>
                </a:solidFill>
                <a:latin typeface="Tahoma"/>
                <a:cs typeface="Tahoma"/>
              </a:rPr>
              <a:t>фиксирует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время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003876"/>
                </a:solidFill>
                <a:latin typeface="Tahoma"/>
                <a:cs typeface="Tahoma"/>
              </a:rPr>
              <a:t>выхода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указанного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участника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003876"/>
                </a:solidFill>
                <a:latin typeface="Tahoma"/>
                <a:cs typeface="Tahoma"/>
              </a:rPr>
              <a:t>экзамена</a:t>
            </a:r>
            <a:endParaRPr sz="2400">
              <a:latin typeface="Tahoma"/>
              <a:cs typeface="Tahoma"/>
            </a:endParaRPr>
          </a:p>
          <a:p>
            <a:pPr marR="44450">
              <a:lnSpc>
                <a:spcPct val="100000"/>
              </a:lnSpc>
              <a:spcBef>
                <a:spcPts val="5"/>
              </a:spcBef>
            </a:pP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135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003876"/>
                </a:solidFill>
                <a:latin typeface="Tahoma"/>
                <a:cs typeface="Tahoma"/>
              </a:rPr>
              <a:t>продол</a:t>
            </a:r>
            <a:r>
              <a:rPr sz="2400" b="1" spc="-80" dirty="0">
                <a:solidFill>
                  <a:srgbClr val="003876"/>
                </a:solidFill>
                <a:latin typeface="Tahoma"/>
                <a:cs typeface="Tahoma"/>
              </a:rPr>
              <a:t>ж</a:t>
            </a:r>
            <a:r>
              <a:rPr sz="2400" b="1" spc="-40" dirty="0">
                <a:solidFill>
                  <a:srgbClr val="003876"/>
                </a:solidFill>
                <a:latin typeface="Tahoma"/>
                <a:cs typeface="Tahoma"/>
              </a:rPr>
              <a:t>ительност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отсутствия 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ег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ауд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тори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100" dirty="0">
                <a:solidFill>
                  <a:srgbClr val="003876"/>
                </a:solidFill>
                <a:latin typeface="Tahoma"/>
                <a:cs typeface="Tahoma"/>
              </a:rPr>
              <a:t>соо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ветств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ующ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62439" y="9266935"/>
            <a:ext cx="17392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25" dirty="0">
                <a:solidFill>
                  <a:srgbClr val="003876"/>
                </a:solidFill>
                <a:latin typeface="Tahoma"/>
                <a:cs typeface="Tahoma"/>
              </a:rPr>
              <a:t>ведомости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49022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0" dirty="0">
                <a:latin typeface="Tahoma"/>
                <a:cs typeface="Tahoma"/>
              </a:rPr>
              <a:t>Удалени</a:t>
            </a:r>
            <a:r>
              <a:rPr sz="4400" b="1" spc="-40" dirty="0">
                <a:latin typeface="Tahoma"/>
                <a:cs typeface="Tahoma"/>
              </a:rPr>
              <a:t>е</a:t>
            </a:r>
            <a:r>
              <a:rPr sz="4400" b="1" spc="-85" dirty="0">
                <a:latin typeface="Tahoma"/>
                <a:cs typeface="Tahoma"/>
              </a:rPr>
              <a:t> </a:t>
            </a:r>
            <a:r>
              <a:rPr sz="4400" b="1" spc="-310" dirty="0">
                <a:latin typeface="Tahoma"/>
                <a:cs typeface="Tahoma"/>
              </a:rPr>
              <a:t>и</a:t>
            </a:r>
            <a:r>
              <a:rPr sz="4400" b="1" spc="-250" dirty="0">
                <a:latin typeface="Tahoma"/>
                <a:cs typeface="Tahoma"/>
              </a:rPr>
              <a:t>з</a:t>
            </a:r>
            <a:r>
              <a:rPr sz="4400" b="1" spc="-70" dirty="0">
                <a:latin typeface="Tahoma"/>
                <a:cs typeface="Tahoma"/>
              </a:rPr>
              <a:t> </a:t>
            </a:r>
            <a:r>
              <a:rPr sz="4400" b="1" spc="-375" dirty="0">
                <a:latin typeface="Tahoma"/>
                <a:cs typeface="Tahoma"/>
              </a:rPr>
              <a:t>П</a:t>
            </a:r>
            <a:r>
              <a:rPr sz="4400" b="1" spc="-365" dirty="0">
                <a:latin typeface="Tahoma"/>
                <a:cs typeface="Tahoma"/>
              </a:rPr>
              <a:t>П</a:t>
            </a:r>
            <a:r>
              <a:rPr sz="4400" b="1" spc="495" dirty="0">
                <a:latin typeface="Tahoma"/>
                <a:cs typeface="Tahoma"/>
              </a:rPr>
              <a:t>Э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6948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75" dirty="0">
                <a:latin typeface="Tahoma"/>
                <a:cs typeface="Tahoma"/>
              </a:rPr>
              <a:t>Досрочное</a:t>
            </a:r>
            <a:r>
              <a:rPr sz="4400" b="1" spc="-150" dirty="0">
                <a:latin typeface="Tahoma"/>
                <a:cs typeface="Tahoma"/>
              </a:rPr>
              <a:t> </a:t>
            </a:r>
            <a:r>
              <a:rPr sz="4400" b="1" spc="-25" dirty="0">
                <a:latin typeface="Tahoma"/>
                <a:cs typeface="Tahoma"/>
              </a:rPr>
              <a:t>завершение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26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8957" y="1256884"/>
            <a:ext cx="5411469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73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851384" y="1258061"/>
            <a:ext cx="5209286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64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71600" y="3467100"/>
            <a:ext cx="7019925" cy="36576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50339" y="3494659"/>
            <a:ext cx="668147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9601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65" dirty="0">
                <a:latin typeface="Verdana"/>
                <a:cs typeface="Verdana"/>
              </a:rPr>
              <a:t>Причин</a:t>
            </a:r>
            <a:r>
              <a:rPr sz="2400" spc="-55" dirty="0">
                <a:latin typeface="Verdana"/>
                <a:cs typeface="Verdana"/>
              </a:rPr>
              <a:t>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30" dirty="0">
                <a:latin typeface="Verdana"/>
                <a:cs typeface="Verdana"/>
              </a:rPr>
              <a:t>–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65E09"/>
                </a:solidFill>
                <a:latin typeface="Verdana"/>
                <a:cs typeface="Verdana"/>
              </a:rPr>
              <a:t>н</a:t>
            </a:r>
            <a:r>
              <a:rPr sz="2400" spc="55" dirty="0">
                <a:solidFill>
                  <a:srgbClr val="F65E09"/>
                </a:solidFill>
                <a:latin typeface="Verdana"/>
                <a:cs typeface="Verdana"/>
              </a:rPr>
              <a:t>а</a:t>
            </a:r>
            <a:r>
              <a:rPr sz="2400" spc="-5" dirty="0">
                <a:solidFill>
                  <a:srgbClr val="F65E09"/>
                </a:solidFill>
                <a:latin typeface="Verdana"/>
                <a:cs typeface="Verdana"/>
              </a:rPr>
              <a:t>р</a:t>
            </a:r>
            <a:r>
              <a:rPr sz="2400" spc="-10" dirty="0">
                <a:solidFill>
                  <a:srgbClr val="F65E09"/>
                </a:solidFill>
                <a:latin typeface="Verdana"/>
                <a:cs typeface="Verdana"/>
              </a:rPr>
              <a:t>у</a:t>
            </a:r>
            <a:r>
              <a:rPr sz="2400" spc="55" dirty="0">
                <a:solidFill>
                  <a:srgbClr val="F65E09"/>
                </a:solidFill>
                <a:latin typeface="Verdana"/>
                <a:cs typeface="Verdana"/>
              </a:rPr>
              <a:t>шение</a:t>
            </a:r>
            <a:r>
              <a:rPr sz="2400" spc="-17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.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7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2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/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400" spc="-110" dirty="0">
                <a:solidFill>
                  <a:srgbClr val="857EBA"/>
                </a:solidFill>
                <a:latin typeface="Verdana"/>
                <a:cs typeface="Verdana"/>
              </a:rPr>
              <a:t>.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6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3  </a:t>
            </a:r>
            <a:r>
              <a:rPr sz="2400" spc="-55" dirty="0">
                <a:solidFill>
                  <a:srgbClr val="F65E09"/>
                </a:solidFill>
                <a:latin typeface="Verdana"/>
                <a:cs typeface="Verdana"/>
              </a:rPr>
              <a:t>Порядка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65" dirty="0">
                <a:latin typeface="Verdana"/>
                <a:cs typeface="Verdana"/>
              </a:rPr>
              <a:t>Удаляет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член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ГЭК</a:t>
            </a:r>
            <a:endParaRPr sz="2400">
              <a:latin typeface="Verdana"/>
              <a:cs typeface="Verdana"/>
            </a:endParaRPr>
          </a:p>
          <a:p>
            <a:pPr marL="355600" marR="53848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114" dirty="0">
                <a:latin typeface="Verdana"/>
                <a:cs typeface="Verdana"/>
              </a:rPr>
              <a:t>Сост</a:t>
            </a:r>
            <a:r>
              <a:rPr sz="2400" spc="125" dirty="0">
                <a:latin typeface="Verdana"/>
                <a:cs typeface="Verdana"/>
              </a:rPr>
              <a:t>а</a:t>
            </a:r>
            <a:r>
              <a:rPr sz="2400" spc="-204" dirty="0">
                <a:latin typeface="Verdana"/>
                <a:cs typeface="Verdana"/>
              </a:rPr>
              <a:t>вляе</a:t>
            </a:r>
            <a:r>
              <a:rPr sz="2400" spc="-160" dirty="0">
                <a:latin typeface="Verdana"/>
                <a:cs typeface="Verdana"/>
              </a:rPr>
              <a:t>т</a:t>
            </a:r>
            <a:r>
              <a:rPr sz="2400" spc="-55" dirty="0">
                <a:latin typeface="Verdana"/>
                <a:cs typeface="Verdana"/>
              </a:rPr>
              <a:t>ся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ак</a:t>
            </a:r>
            <a:r>
              <a:rPr sz="2400" spc="-85" dirty="0">
                <a:latin typeface="Verdana"/>
                <a:cs typeface="Verdana"/>
              </a:rPr>
              <a:t>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2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5" dirty="0">
                <a:latin typeface="Verdana"/>
                <a:cs typeface="Verdana"/>
              </a:rPr>
              <a:t>к</a:t>
            </a:r>
            <a:r>
              <a:rPr sz="2400" spc="100" dirty="0">
                <a:latin typeface="Verdana"/>
                <a:cs typeface="Verdana"/>
              </a:rPr>
              <a:t>зе</a:t>
            </a:r>
            <a:r>
              <a:rPr sz="2400" spc="125" dirty="0">
                <a:latin typeface="Verdana"/>
                <a:cs typeface="Verdana"/>
              </a:rPr>
              <a:t>м</a:t>
            </a:r>
            <a:r>
              <a:rPr sz="2400" spc="-135" dirty="0">
                <a:latin typeface="Verdana"/>
                <a:cs typeface="Verdana"/>
              </a:rPr>
              <a:t>п</a:t>
            </a:r>
            <a:r>
              <a:rPr sz="2400" spc="-125" dirty="0">
                <a:latin typeface="Verdana"/>
                <a:cs typeface="Verdana"/>
              </a:rPr>
              <a:t>л</a:t>
            </a:r>
            <a:r>
              <a:rPr sz="2400" spc="-75" dirty="0">
                <a:latin typeface="Verdana"/>
                <a:cs typeface="Verdana"/>
              </a:rPr>
              <a:t>ярах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225" dirty="0">
                <a:latin typeface="Verdana"/>
                <a:cs typeface="Verdana"/>
              </a:rPr>
              <a:t>в  </a:t>
            </a:r>
            <a:r>
              <a:rPr sz="2400" spc="-45" dirty="0">
                <a:latin typeface="Verdana"/>
                <a:cs typeface="Verdana"/>
              </a:rPr>
              <a:t>Шт</a:t>
            </a:r>
            <a:r>
              <a:rPr sz="2400" spc="-30" dirty="0">
                <a:latin typeface="Verdana"/>
                <a:cs typeface="Verdana"/>
              </a:rPr>
              <a:t>а</a:t>
            </a:r>
            <a:r>
              <a:rPr sz="2400" spc="130" dirty="0">
                <a:latin typeface="Verdana"/>
                <a:cs typeface="Verdana"/>
              </a:rPr>
              <a:t>бе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ПП</a:t>
            </a:r>
            <a:r>
              <a:rPr sz="2400" spc="-20" dirty="0">
                <a:latin typeface="Verdana"/>
                <a:cs typeface="Verdana"/>
              </a:rPr>
              <a:t>Э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60" dirty="0">
                <a:latin typeface="Verdana"/>
                <a:cs typeface="Verdana"/>
              </a:rPr>
              <a:t>при</a:t>
            </a:r>
            <a:r>
              <a:rPr sz="2400" spc="40" dirty="0">
                <a:latin typeface="Verdana"/>
                <a:cs typeface="Verdana"/>
              </a:rPr>
              <a:t>с</a:t>
            </a:r>
            <a:r>
              <a:rPr sz="2400" spc="-120" dirty="0">
                <a:latin typeface="Verdana"/>
                <a:cs typeface="Verdana"/>
              </a:rPr>
              <a:t>утстви</a:t>
            </a:r>
            <a:r>
              <a:rPr sz="2400" spc="-135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члена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ГЭК,  </a:t>
            </a:r>
            <a:r>
              <a:rPr sz="2400" spc="-5" dirty="0">
                <a:latin typeface="Verdana"/>
                <a:cs typeface="Verdana"/>
              </a:rPr>
              <a:t>р</a:t>
            </a:r>
            <a:r>
              <a:rPr sz="2400" spc="-10" dirty="0">
                <a:latin typeface="Verdana"/>
                <a:cs typeface="Verdana"/>
              </a:rPr>
              <a:t>у</a:t>
            </a:r>
            <a:r>
              <a:rPr sz="2400" spc="-110" dirty="0">
                <a:latin typeface="Verdana"/>
                <a:cs typeface="Verdana"/>
              </a:rPr>
              <a:t>ководителя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П</a:t>
            </a:r>
            <a:r>
              <a:rPr sz="2400" spc="-160" dirty="0">
                <a:latin typeface="Verdana"/>
                <a:cs typeface="Verdana"/>
              </a:rPr>
              <a:t>П</a:t>
            </a:r>
            <a:r>
              <a:rPr sz="2400" spc="25" dirty="0">
                <a:latin typeface="Verdana"/>
                <a:cs typeface="Verdana"/>
              </a:rPr>
              <a:t>Э,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114" dirty="0">
                <a:latin typeface="Verdana"/>
                <a:cs typeface="Verdana"/>
              </a:rPr>
              <a:t>о</a:t>
            </a:r>
            <a:r>
              <a:rPr sz="2400" spc="-80" dirty="0">
                <a:latin typeface="Verdana"/>
                <a:cs typeface="Verdana"/>
              </a:rPr>
              <a:t>р</a:t>
            </a:r>
            <a:r>
              <a:rPr sz="2400" spc="-65" dirty="0">
                <a:latin typeface="Verdana"/>
                <a:cs typeface="Verdana"/>
              </a:rPr>
              <a:t>г</a:t>
            </a:r>
            <a:r>
              <a:rPr sz="2400" spc="45" dirty="0">
                <a:latin typeface="Verdana"/>
                <a:cs typeface="Verdana"/>
              </a:rPr>
              <a:t>а</a:t>
            </a:r>
            <a:r>
              <a:rPr sz="2400" spc="55" dirty="0">
                <a:latin typeface="Verdana"/>
                <a:cs typeface="Verdana"/>
              </a:rPr>
              <a:t>н</a:t>
            </a:r>
            <a:r>
              <a:rPr sz="2400" spc="-105" dirty="0">
                <a:latin typeface="Verdana"/>
                <a:cs typeface="Verdana"/>
              </a:rPr>
              <a:t>иза</a:t>
            </a:r>
            <a:r>
              <a:rPr sz="2400" spc="-80" dirty="0">
                <a:latin typeface="Verdana"/>
                <a:cs typeface="Verdana"/>
              </a:rPr>
              <a:t>т</a:t>
            </a:r>
            <a:r>
              <a:rPr sz="2400" spc="60" dirty="0">
                <a:latin typeface="Verdana"/>
                <a:cs typeface="Verdana"/>
              </a:rPr>
              <a:t>ора,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200" dirty="0">
                <a:latin typeface="Verdana"/>
                <a:cs typeface="Verdana"/>
              </a:rPr>
              <a:t>О</a:t>
            </a:r>
            <a:r>
              <a:rPr sz="2400" spc="-165" dirty="0">
                <a:latin typeface="Verdana"/>
                <a:cs typeface="Verdana"/>
              </a:rPr>
              <a:t>Н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случае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b="1" spc="-60" dirty="0">
                <a:latin typeface="Tahoma"/>
                <a:cs typeface="Tahoma"/>
              </a:rPr>
              <a:t>удалени</a:t>
            </a:r>
            <a:r>
              <a:rPr sz="2400" b="1" spc="-55" dirty="0">
                <a:latin typeface="Tahoma"/>
                <a:cs typeface="Tahoma"/>
              </a:rPr>
              <a:t>я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участника</a:t>
            </a:r>
            <a:endParaRPr sz="2400">
              <a:latin typeface="Tahoma"/>
              <a:cs typeface="Tahoma"/>
            </a:endParaRPr>
          </a:p>
          <a:p>
            <a:pPr marL="355600" marR="508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организ</a:t>
            </a:r>
            <a:r>
              <a:rPr sz="2400" dirty="0">
                <a:latin typeface="Verdana"/>
                <a:cs typeface="Verdana"/>
              </a:rPr>
              <a:t>а</a:t>
            </a:r>
            <a:r>
              <a:rPr sz="2400" spc="-10" dirty="0">
                <a:latin typeface="Verdana"/>
                <a:cs typeface="Verdana"/>
              </a:rPr>
              <a:t>тор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-35" dirty="0">
                <a:latin typeface="Verdana"/>
                <a:cs typeface="Verdana"/>
              </a:rPr>
              <a:t>т</a:t>
            </a:r>
            <a:r>
              <a:rPr sz="2400" spc="-40" dirty="0">
                <a:latin typeface="Verdana"/>
                <a:cs typeface="Verdana"/>
              </a:rPr>
              <a:t>а</a:t>
            </a:r>
            <a:r>
              <a:rPr sz="2400" spc="-215" dirty="0">
                <a:latin typeface="Verdana"/>
                <a:cs typeface="Verdana"/>
              </a:rPr>
              <a:t>вит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100" dirty="0">
                <a:latin typeface="Verdana"/>
                <a:cs typeface="Verdana"/>
              </a:rPr>
              <a:t>отм</a:t>
            </a:r>
            <a:r>
              <a:rPr sz="2400" spc="105" dirty="0">
                <a:latin typeface="Verdana"/>
                <a:cs typeface="Verdana"/>
              </a:rPr>
              <a:t>е</a:t>
            </a:r>
            <a:r>
              <a:rPr sz="2400" spc="-210" dirty="0">
                <a:latin typeface="Verdana"/>
                <a:cs typeface="Verdana"/>
              </a:rPr>
              <a:t>тку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3BA7B6"/>
                </a:solidFill>
                <a:latin typeface="Verdana"/>
                <a:cs typeface="Verdana"/>
              </a:rPr>
              <a:t>Б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2400" spc="-45" dirty="0">
                <a:latin typeface="Verdana"/>
                <a:cs typeface="Verdana"/>
              </a:rPr>
              <a:t>/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857EBA"/>
                </a:solidFill>
                <a:latin typeface="Verdana"/>
                <a:cs typeface="Verdana"/>
              </a:rPr>
              <a:t>бл</a:t>
            </a:r>
            <a:r>
              <a:rPr sz="2400" spc="6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нке  участника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829800" y="3467100"/>
            <a:ext cx="7019925" cy="36576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909429" y="3494659"/>
            <a:ext cx="680021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17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65" dirty="0">
                <a:latin typeface="Verdana"/>
                <a:cs typeface="Verdana"/>
              </a:rPr>
              <a:t>Причин</a:t>
            </a:r>
            <a:r>
              <a:rPr sz="2400" spc="-55" dirty="0">
                <a:latin typeface="Verdana"/>
                <a:cs typeface="Verdana"/>
              </a:rPr>
              <a:t>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30" dirty="0">
                <a:latin typeface="Verdana"/>
                <a:cs typeface="Verdana"/>
              </a:rPr>
              <a:t>–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220" dirty="0">
                <a:latin typeface="Verdana"/>
                <a:cs typeface="Verdana"/>
              </a:rPr>
              <a:t>со</a:t>
            </a:r>
            <a:r>
              <a:rPr sz="2400" spc="195" dirty="0">
                <a:latin typeface="Verdana"/>
                <a:cs typeface="Verdana"/>
              </a:rPr>
              <a:t>с</a:t>
            </a:r>
            <a:r>
              <a:rPr sz="2400" spc="-155" dirty="0">
                <a:latin typeface="Verdana"/>
                <a:cs typeface="Verdana"/>
              </a:rPr>
              <a:t>тоя</a:t>
            </a:r>
            <a:r>
              <a:rPr sz="2400" spc="-165" dirty="0">
                <a:latin typeface="Verdana"/>
                <a:cs typeface="Verdana"/>
              </a:rPr>
              <a:t>н</a:t>
            </a:r>
            <a:r>
              <a:rPr sz="2400" spc="30" dirty="0">
                <a:latin typeface="Verdana"/>
                <a:cs typeface="Verdana"/>
              </a:rPr>
              <a:t>и</a:t>
            </a:r>
            <a:r>
              <a:rPr sz="2400" spc="3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40" dirty="0">
                <a:latin typeface="Verdana"/>
                <a:cs typeface="Verdana"/>
              </a:rPr>
              <a:t>з</a:t>
            </a:r>
            <a:r>
              <a:rPr sz="2400" spc="-85" dirty="0">
                <a:latin typeface="Verdana"/>
                <a:cs typeface="Verdana"/>
              </a:rPr>
              <a:t>доровья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ил</a:t>
            </a:r>
            <a:r>
              <a:rPr sz="2400" spc="-95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и</a:t>
            </a:r>
            <a:r>
              <a:rPr sz="2400" spc="-80" dirty="0">
                <a:latin typeface="Verdana"/>
                <a:cs typeface="Verdana"/>
              </a:rPr>
              <a:t>ные  </a:t>
            </a:r>
            <a:r>
              <a:rPr sz="2400" spc="-100" dirty="0">
                <a:latin typeface="Verdana"/>
                <a:cs typeface="Verdana"/>
              </a:rPr>
              <a:t>объекти</a:t>
            </a:r>
            <a:r>
              <a:rPr sz="2400" spc="-95" dirty="0">
                <a:latin typeface="Verdana"/>
                <a:cs typeface="Verdana"/>
              </a:rPr>
              <a:t>в</a:t>
            </a:r>
            <a:r>
              <a:rPr sz="2400" spc="-100" dirty="0">
                <a:latin typeface="Verdana"/>
                <a:cs typeface="Verdana"/>
              </a:rPr>
              <a:t>ны</a:t>
            </a:r>
            <a:r>
              <a:rPr sz="2400" spc="-80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причины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Verdana"/>
                <a:cs typeface="Verdana"/>
              </a:rPr>
              <a:t>Организаторы </a:t>
            </a:r>
            <a:r>
              <a:rPr sz="2400" spc="10" dirty="0">
                <a:latin typeface="Verdana"/>
                <a:cs typeface="Verdana"/>
              </a:rPr>
              <a:t>сопровождают </a:t>
            </a:r>
            <a:r>
              <a:rPr sz="2400" spc="-55" dirty="0">
                <a:latin typeface="Verdana"/>
                <a:cs typeface="Verdana"/>
              </a:rPr>
              <a:t>участника </a:t>
            </a:r>
            <a:r>
              <a:rPr sz="2400" spc="-50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к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05" dirty="0">
                <a:latin typeface="Verdana"/>
                <a:cs typeface="Verdana"/>
              </a:rPr>
              <a:t>медрабо</a:t>
            </a:r>
            <a:r>
              <a:rPr sz="2400" spc="90" dirty="0">
                <a:latin typeface="Verdana"/>
                <a:cs typeface="Verdana"/>
              </a:rPr>
              <a:t>т</a:t>
            </a:r>
            <a:r>
              <a:rPr sz="2400" spc="-135" dirty="0">
                <a:latin typeface="Verdana"/>
                <a:cs typeface="Verdana"/>
              </a:rPr>
              <a:t>ник</a:t>
            </a:r>
            <a:r>
              <a:rPr sz="2400" spc="-125" dirty="0">
                <a:latin typeface="Verdana"/>
                <a:cs typeface="Verdana"/>
              </a:rPr>
              <a:t>у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приглашаю</a:t>
            </a:r>
            <a:r>
              <a:rPr sz="2400" spc="-15" dirty="0">
                <a:latin typeface="Verdana"/>
                <a:cs typeface="Verdana"/>
              </a:rPr>
              <a:t>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член</a:t>
            </a:r>
            <a:r>
              <a:rPr sz="2400" spc="195" dirty="0">
                <a:latin typeface="Verdana"/>
                <a:cs typeface="Verdana"/>
              </a:rPr>
              <a:t>а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ГЭК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40" dirty="0">
                <a:latin typeface="Verdana"/>
                <a:cs typeface="Verdana"/>
              </a:rPr>
              <a:t>Составляет</a:t>
            </a:r>
            <a:r>
              <a:rPr sz="2400" spc="-50" dirty="0">
                <a:latin typeface="Verdana"/>
                <a:cs typeface="Verdana"/>
              </a:rPr>
              <a:t>ся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ак</a:t>
            </a:r>
            <a:r>
              <a:rPr sz="2400" spc="-85" dirty="0">
                <a:latin typeface="Verdana"/>
                <a:cs typeface="Verdana"/>
              </a:rPr>
              <a:t>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95" dirty="0">
                <a:latin typeface="Verdana"/>
                <a:cs typeface="Verdana"/>
              </a:rPr>
              <a:t>2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10" dirty="0">
                <a:latin typeface="Verdana"/>
                <a:cs typeface="Verdana"/>
              </a:rPr>
              <a:t>к</a:t>
            </a:r>
            <a:r>
              <a:rPr sz="2400" spc="-25" dirty="0">
                <a:latin typeface="Verdana"/>
                <a:cs typeface="Verdana"/>
              </a:rPr>
              <a:t>земплярах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при</a:t>
            </a:r>
            <a:endParaRPr sz="2400">
              <a:latin typeface="Verdana"/>
              <a:cs typeface="Verdana"/>
            </a:endParaRPr>
          </a:p>
          <a:p>
            <a:pPr marL="355600" marR="1076960">
              <a:lnSpc>
                <a:spcPct val="100000"/>
              </a:lnSpc>
            </a:pPr>
            <a:r>
              <a:rPr sz="2400" spc="40" dirty="0">
                <a:latin typeface="Verdana"/>
                <a:cs typeface="Verdana"/>
              </a:rPr>
              <a:t>со</a:t>
            </a:r>
            <a:r>
              <a:rPr sz="2400" spc="25" dirty="0">
                <a:latin typeface="Verdana"/>
                <a:cs typeface="Verdana"/>
              </a:rPr>
              <a:t>г</a:t>
            </a:r>
            <a:r>
              <a:rPr sz="2400" spc="10" dirty="0">
                <a:latin typeface="Verdana"/>
                <a:cs typeface="Verdana"/>
              </a:rPr>
              <a:t>л</a:t>
            </a:r>
            <a:r>
              <a:rPr sz="2400" spc="15" dirty="0">
                <a:latin typeface="Verdana"/>
                <a:cs typeface="Verdana"/>
              </a:rPr>
              <a:t>а</a:t>
            </a:r>
            <a:r>
              <a:rPr sz="2400" spc="95" dirty="0">
                <a:latin typeface="Verdana"/>
                <a:cs typeface="Verdana"/>
              </a:rPr>
              <a:t>с</a:t>
            </a:r>
            <a:r>
              <a:rPr sz="2400" spc="105" dirty="0">
                <a:latin typeface="Verdana"/>
                <a:cs typeface="Verdana"/>
              </a:rPr>
              <a:t>и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30" dirty="0">
                <a:latin typeface="Verdana"/>
                <a:cs typeface="Verdana"/>
              </a:rPr>
              <a:t>стника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0" dirty="0">
                <a:latin typeface="Verdana"/>
                <a:cs typeface="Verdana"/>
              </a:rPr>
              <a:t>а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20" dirty="0">
                <a:latin typeface="Verdana"/>
                <a:cs typeface="Verdana"/>
              </a:rPr>
              <a:t>до</a:t>
            </a:r>
            <a:r>
              <a:rPr sz="2400" spc="90" dirty="0">
                <a:latin typeface="Verdana"/>
                <a:cs typeface="Verdana"/>
              </a:rPr>
              <a:t>с</a:t>
            </a:r>
            <a:r>
              <a:rPr sz="2400" dirty="0">
                <a:latin typeface="Verdana"/>
                <a:cs typeface="Verdana"/>
              </a:rPr>
              <a:t>рочное  </a:t>
            </a:r>
            <a:r>
              <a:rPr sz="2400" spc="20" dirty="0">
                <a:latin typeface="Verdana"/>
                <a:cs typeface="Verdana"/>
              </a:rPr>
              <a:t>завершение</a:t>
            </a:r>
            <a:endParaRPr sz="2400">
              <a:latin typeface="Verdana"/>
              <a:cs typeface="Verdana"/>
            </a:endParaRPr>
          </a:p>
          <a:p>
            <a:pPr marL="355600" marR="12382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организ</a:t>
            </a:r>
            <a:r>
              <a:rPr sz="2400" dirty="0">
                <a:latin typeface="Verdana"/>
                <a:cs typeface="Verdana"/>
              </a:rPr>
              <a:t>а</a:t>
            </a:r>
            <a:r>
              <a:rPr sz="2400" spc="-10" dirty="0">
                <a:latin typeface="Verdana"/>
                <a:cs typeface="Verdana"/>
              </a:rPr>
              <a:t>тор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-35" dirty="0">
                <a:latin typeface="Verdana"/>
                <a:cs typeface="Verdana"/>
              </a:rPr>
              <a:t>т</a:t>
            </a:r>
            <a:r>
              <a:rPr sz="2400" spc="-40" dirty="0">
                <a:latin typeface="Verdana"/>
                <a:cs typeface="Verdana"/>
              </a:rPr>
              <a:t>а</a:t>
            </a:r>
            <a:r>
              <a:rPr sz="2400" spc="-215" dirty="0">
                <a:latin typeface="Verdana"/>
                <a:cs typeface="Verdana"/>
              </a:rPr>
              <a:t>вит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100" dirty="0">
                <a:latin typeface="Verdana"/>
                <a:cs typeface="Verdana"/>
              </a:rPr>
              <a:t>отм</a:t>
            </a:r>
            <a:r>
              <a:rPr sz="2400" spc="105" dirty="0">
                <a:latin typeface="Verdana"/>
                <a:cs typeface="Verdana"/>
              </a:rPr>
              <a:t>е</a:t>
            </a:r>
            <a:r>
              <a:rPr sz="2400" spc="-210" dirty="0">
                <a:latin typeface="Verdana"/>
                <a:cs typeface="Verdana"/>
              </a:rPr>
              <a:t>тку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3BA7B6"/>
                </a:solidFill>
                <a:latin typeface="Verdana"/>
                <a:cs typeface="Verdana"/>
              </a:rPr>
              <a:t>Б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2400" spc="-45" dirty="0">
                <a:latin typeface="Verdana"/>
                <a:cs typeface="Verdana"/>
              </a:rPr>
              <a:t>/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857EBA"/>
                </a:solidFill>
                <a:latin typeface="Verdana"/>
                <a:cs typeface="Verdana"/>
              </a:rPr>
              <a:t>бл</a:t>
            </a:r>
            <a:r>
              <a:rPr sz="2400" spc="6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нке  участника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29800" y="6896100"/>
            <a:ext cx="7696200" cy="1144905"/>
          </a:xfrm>
          <a:prstGeom prst="rect">
            <a:avLst/>
          </a:prstGeom>
          <a:ln w="12700">
            <a:solidFill>
              <a:srgbClr val="F65E09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158115" marR="148590" algn="ctr">
              <a:lnSpc>
                <a:spcPct val="100000"/>
              </a:lnSpc>
              <a:spcBef>
                <a:spcPts val="865"/>
              </a:spcBef>
            </a:pPr>
            <a:r>
              <a:rPr sz="2000" spc="-100" dirty="0">
                <a:latin typeface="Verdana"/>
                <a:cs typeface="Verdana"/>
              </a:rPr>
              <a:t>Акт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95" dirty="0">
                <a:latin typeface="Verdana"/>
                <a:cs typeface="Verdana"/>
              </a:rPr>
              <a:t>о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досрочном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завершении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65" dirty="0">
                <a:latin typeface="Verdana"/>
                <a:cs typeface="Verdana"/>
              </a:rPr>
              <a:t>экзамена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по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объективным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причина</a:t>
            </a:r>
            <a:r>
              <a:rPr sz="2000" spc="15" dirty="0">
                <a:latin typeface="Verdana"/>
                <a:cs typeface="Verdana"/>
              </a:rPr>
              <a:t>м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b="1" spc="-100" dirty="0">
                <a:latin typeface="Tahoma"/>
                <a:cs typeface="Tahoma"/>
              </a:rPr>
              <a:t>являе</a:t>
            </a:r>
            <a:r>
              <a:rPr sz="2000" b="1" spc="-95" dirty="0">
                <a:latin typeface="Tahoma"/>
                <a:cs typeface="Tahoma"/>
              </a:rPr>
              <a:t>т</a:t>
            </a:r>
            <a:r>
              <a:rPr sz="2000" b="1" spc="15" dirty="0">
                <a:latin typeface="Tahoma"/>
                <a:cs typeface="Tahoma"/>
              </a:rPr>
              <a:t>с</a:t>
            </a:r>
            <a:r>
              <a:rPr sz="2000" b="1" spc="25" dirty="0">
                <a:latin typeface="Tahoma"/>
                <a:cs typeface="Tahoma"/>
              </a:rPr>
              <a:t>я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spc="10" dirty="0">
                <a:latin typeface="Tahoma"/>
                <a:cs typeface="Tahoma"/>
              </a:rPr>
              <a:t>основа</a:t>
            </a:r>
            <a:r>
              <a:rPr sz="2000" b="1" spc="5" dirty="0">
                <a:latin typeface="Tahoma"/>
                <a:cs typeface="Tahoma"/>
              </a:rPr>
              <a:t>н</a:t>
            </a:r>
            <a:r>
              <a:rPr sz="2000" b="1" spc="10" dirty="0">
                <a:latin typeface="Tahoma"/>
                <a:cs typeface="Tahoma"/>
              </a:rPr>
              <a:t>ие</a:t>
            </a:r>
            <a:r>
              <a:rPr sz="2000" b="1" spc="15" dirty="0">
                <a:latin typeface="Tahoma"/>
                <a:cs typeface="Tahoma"/>
              </a:rPr>
              <a:t>м</a:t>
            </a:r>
            <a:r>
              <a:rPr sz="2000" b="1" spc="-55" dirty="0">
                <a:latin typeface="Tahoma"/>
                <a:cs typeface="Tahoma"/>
              </a:rPr>
              <a:t> </a:t>
            </a:r>
            <a:r>
              <a:rPr sz="2000" spc="-160" dirty="0">
                <a:latin typeface="Verdana"/>
                <a:cs typeface="Verdana"/>
              </a:rPr>
              <a:t>для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повт</a:t>
            </a:r>
            <a:r>
              <a:rPr sz="2000" spc="-90" dirty="0">
                <a:latin typeface="Verdana"/>
                <a:cs typeface="Verdana"/>
              </a:rPr>
              <a:t>о</a:t>
            </a:r>
            <a:r>
              <a:rPr sz="2000" spc="-5" dirty="0">
                <a:latin typeface="Verdana"/>
                <a:cs typeface="Verdana"/>
              </a:rPr>
              <a:t>рног</a:t>
            </a:r>
            <a:r>
              <a:rPr sz="2000" dirty="0">
                <a:latin typeface="Verdana"/>
                <a:cs typeface="Verdana"/>
              </a:rPr>
              <a:t>о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доп</a:t>
            </a:r>
            <a:r>
              <a:rPr sz="2000" spc="-40" dirty="0">
                <a:latin typeface="Verdana"/>
                <a:cs typeface="Verdana"/>
              </a:rPr>
              <a:t>у</a:t>
            </a:r>
            <a:r>
              <a:rPr sz="2000" spc="60" dirty="0">
                <a:latin typeface="Verdana"/>
                <a:cs typeface="Verdana"/>
              </a:rPr>
              <a:t>ска  </a:t>
            </a:r>
            <a:r>
              <a:rPr sz="2000" spc="-75" dirty="0">
                <a:latin typeface="Verdana"/>
                <a:cs typeface="Verdana"/>
              </a:rPr>
              <a:t>таког</a:t>
            </a:r>
            <a:r>
              <a:rPr sz="2000" spc="95" dirty="0">
                <a:latin typeface="Verdana"/>
                <a:cs typeface="Verdana"/>
              </a:rPr>
              <a:t>о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у</a:t>
            </a:r>
            <a:r>
              <a:rPr sz="2000" spc="-65" dirty="0">
                <a:latin typeface="Verdana"/>
                <a:cs typeface="Verdana"/>
              </a:rPr>
              <a:t>ч</a:t>
            </a:r>
            <a:r>
              <a:rPr sz="2000" spc="-75" dirty="0">
                <a:latin typeface="Verdana"/>
                <a:cs typeface="Verdana"/>
              </a:rPr>
              <a:t>а</a:t>
            </a:r>
            <a:r>
              <a:rPr sz="2000" spc="-25" dirty="0">
                <a:latin typeface="Verdana"/>
                <a:cs typeface="Verdana"/>
              </a:rPr>
              <a:t>стника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80" dirty="0">
                <a:latin typeface="Verdana"/>
                <a:cs typeface="Verdana"/>
              </a:rPr>
              <a:t>к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сда</a:t>
            </a:r>
            <a:r>
              <a:rPr sz="2000" spc="5" dirty="0">
                <a:latin typeface="Verdana"/>
                <a:cs typeface="Verdana"/>
              </a:rPr>
              <a:t>ч</a:t>
            </a:r>
            <a:r>
              <a:rPr sz="2000" spc="110" dirty="0">
                <a:latin typeface="Verdana"/>
                <a:cs typeface="Verdana"/>
              </a:rPr>
              <a:t>е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эк</a:t>
            </a:r>
            <a:r>
              <a:rPr sz="2000" spc="-60" dirty="0">
                <a:latin typeface="Verdana"/>
                <a:cs typeface="Verdana"/>
              </a:rPr>
              <a:t>з</a:t>
            </a:r>
            <a:r>
              <a:rPr sz="2000" spc="215" dirty="0">
                <a:latin typeface="Verdana"/>
                <a:cs typeface="Verdana"/>
              </a:rPr>
              <a:t>ам</a:t>
            </a:r>
            <a:r>
              <a:rPr sz="2000" spc="204" dirty="0">
                <a:latin typeface="Verdana"/>
                <a:cs typeface="Verdana"/>
              </a:rPr>
              <a:t>е</a:t>
            </a:r>
            <a:r>
              <a:rPr sz="2000" spc="40" dirty="0">
                <a:latin typeface="Verdana"/>
                <a:cs typeface="Verdana"/>
              </a:rPr>
              <a:t>на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3161" y="8533638"/>
            <a:ext cx="9906000" cy="1144905"/>
          </a:xfrm>
          <a:prstGeom prst="rect">
            <a:avLst/>
          </a:prstGeom>
          <a:ln w="38100">
            <a:solidFill>
              <a:srgbClr val="8B8B8B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2435860">
              <a:lnSpc>
                <a:spcPct val="100000"/>
              </a:lnSpc>
              <a:spcBef>
                <a:spcPts val="869"/>
              </a:spcBef>
            </a:pPr>
            <a:r>
              <a:rPr sz="2000" spc="105" dirty="0">
                <a:latin typeface="Verdana"/>
                <a:cs typeface="Verdana"/>
              </a:rPr>
              <a:t>А</a:t>
            </a:r>
            <a:r>
              <a:rPr sz="2000" spc="-220" dirty="0">
                <a:latin typeface="Verdana"/>
                <a:cs typeface="Verdana"/>
              </a:rPr>
              <a:t>кты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95" dirty="0">
                <a:latin typeface="Verdana"/>
                <a:cs typeface="Verdana"/>
              </a:rPr>
              <a:t>соста</a:t>
            </a:r>
            <a:r>
              <a:rPr sz="2000" spc="-145" dirty="0">
                <a:latin typeface="Verdana"/>
                <a:cs typeface="Verdana"/>
              </a:rPr>
              <a:t>вляются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b="1" spc="-55" dirty="0">
                <a:latin typeface="Tahoma"/>
                <a:cs typeface="Tahoma"/>
              </a:rPr>
              <a:t>двух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spc="-25" dirty="0">
                <a:latin typeface="Verdana"/>
                <a:cs typeface="Verdana"/>
              </a:rPr>
              <a:t>экз</a:t>
            </a:r>
            <a:r>
              <a:rPr sz="2000" spc="-15" dirty="0">
                <a:latin typeface="Verdana"/>
                <a:cs typeface="Verdana"/>
              </a:rPr>
              <a:t>е</a:t>
            </a:r>
            <a:r>
              <a:rPr sz="2000" spc="55" dirty="0">
                <a:latin typeface="Verdana"/>
                <a:cs typeface="Verdana"/>
              </a:rPr>
              <a:t>мпл</a:t>
            </a:r>
            <a:r>
              <a:rPr sz="2000" spc="-120" dirty="0">
                <a:latin typeface="Verdana"/>
                <a:cs typeface="Verdana"/>
              </a:rPr>
              <a:t>ярах:</a:t>
            </a:r>
            <a:endParaRPr sz="2000">
              <a:latin typeface="Verdana"/>
              <a:cs typeface="Verdana"/>
            </a:endParaRPr>
          </a:p>
          <a:p>
            <a:pPr marL="4235450" indent="-343535">
              <a:lnSpc>
                <a:spcPct val="100000"/>
              </a:lnSpc>
              <a:buFont typeface="Arial MT"/>
              <a:buChar char="•"/>
              <a:tabLst>
                <a:tab pos="4235450" algn="l"/>
                <a:tab pos="4236085" algn="l"/>
              </a:tabLst>
            </a:pPr>
            <a:r>
              <a:rPr sz="2000" spc="-160" dirty="0">
                <a:latin typeface="Verdana"/>
                <a:cs typeface="Verdana"/>
              </a:rPr>
              <a:t>для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у</a:t>
            </a:r>
            <a:r>
              <a:rPr sz="2000" spc="-65" dirty="0">
                <a:latin typeface="Verdana"/>
                <a:cs typeface="Verdana"/>
              </a:rPr>
              <a:t>ч</a:t>
            </a:r>
            <a:r>
              <a:rPr sz="2000" spc="-75" dirty="0">
                <a:latin typeface="Verdana"/>
                <a:cs typeface="Verdana"/>
              </a:rPr>
              <a:t>а</a:t>
            </a:r>
            <a:r>
              <a:rPr sz="2000" spc="-25" dirty="0">
                <a:latin typeface="Verdana"/>
                <a:cs typeface="Verdana"/>
              </a:rPr>
              <a:t>стника</a:t>
            </a:r>
            <a:endParaRPr sz="2000">
              <a:latin typeface="Verdana"/>
              <a:cs typeface="Verdana"/>
            </a:endParaRPr>
          </a:p>
          <a:p>
            <a:pPr marL="607695" indent="-343535">
              <a:lnSpc>
                <a:spcPct val="100000"/>
              </a:lnSpc>
              <a:buFont typeface="Arial MT"/>
              <a:buChar char="•"/>
              <a:tabLst>
                <a:tab pos="607695" algn="l"/>
                <a:tab pos="608330" algn="l"/>
              </a:tabLst>
            </a:pPr>
            <a:r>
              <a:rPr sz="2000" spc="-160" dirty="0">
                <a:latin typeface="Verdana"/>
                <a:cs typeface="Verdana"/>
              </a:rPr>
              <a:t>для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передачи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235" dirty="0">
                <a:latin typeface="Verdana"/>
                <a:cs typeface="Verdana"/>
              </a:rPr>
              <a:t>(в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тот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же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75" dirty="0">
                <a:latin typeface="Verdana"/>
                <a:cs typeface="Verdana"/>
              </a:rPr>
              <a:t>день)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ГЭК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225" dirty="0">
                <a:latin typeface="Verdana"/>
                <a:cs typeface="Verdana"/>
              </a:rPr>
              <a:t>с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последующей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передачей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РЦОИ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96259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80" dirty="0">
                <a:solidFill>
                  <a:srgbClr val="3BA7B6"/>
                </a:solidFill>
                <a:latin typeface="Tahoma"/>
                <a:cs typeface="Tahoma"/>
              </a:rPr>
              <a:t>ЕГЭ</a:t>
            </a:r>
            <a:r>
              <a:rPr sz="4400" b="1" spc="-80" dirty="0">
                <a:latin typeface="Tahoma"/>
                <a:cs typeface="Tahoma"/>
              </a:rPr>
              <a:t>/</a:t>
            </a:r>
            <a:r>
              <a:rPr sz="4400" b="1" spc="-80" dirty="0">
                <a:solidFill>
                  <a:srgbClr val="857EBA"/>
                </a:solidFill>
                <a:latin typeface="Tahoma"/>
                <a:cs typeface="Tahoma"/>
              </a:rPr>
              <a:t>ОГЭ</a:t>
            </a:r>
            <a:r>
              <a:rPr sz="4400" b="1" spc="-10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55" dirty="0">
                <a:latin typeface="Tahoma"/>
                <a:cs typeface="Tahoma"/>
              </a:rPr>
              <a:t>по</a:t>
            </a:r>
            <a:r>
              <a:rPr sz="4400" b="1" spc="-80" dirty="0">
                <a:latin typeface="Tahoma"/>
                <a:cs typeface="Tahoma"/>
              </a:rPr>
              <a:t> </a:t>
            </a:r>
            <a:r>
              <a:rPr sz="4400" b="1" spc="-10" dirty="0">
                <a:latin typeface="Tahoma"/>
                <a:cs typeface="Tahoma"/>
              </a:rPr>
              <a:t>иностранным</a:t>
            </a:r>
            <a:r>
              <a:rPr sz="4400" b="1" spc="-110" dirty="0">
                <a:latin typeface="Tahoma"/>
                <a:cs typeface="Tahoma"/>
              </a:rPr>
              <a:t> </a:t>
            </a:r>
            <a:r>
              <a:rPr sz="4400" b="1" spc="-160" dirty="0">
                <a:latin typeface="Tahoma"/>
                <a:cs typeface="Tahoma"/>
              </a:rPr>
              <a:t>языкам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27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74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65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47800" y="3552444"/>
            <a:ext cx="6248400" cy="1153795"/>
          </a:xfrm>
          <a:custGeom>
            <a:avLst/>
            <a:gdLst/>
            <a:ahLst/>
            <a:cxnLst/>
            <a:rect l="l" t="t" r="r" b="b"/>
            <a:pathLst>
              <a:path w="6248400" h="1153795">
                <a:moveTo>
                  <a:pt x="6248400" y="0"/>
                </a:moveTo>
                <a:lnTo>
                  <a:pt x="0" y="0"/>
                </a:lnTo>
                <a:lnTo>
                  <a:pt x="0" y="1153667"/>
                </a:lnTo>
                <a:lnTo>
                  <a:pt x="6248400" y="1153667"/>
                </a:lnTo>
                <a:lnTo>
                  <a:pt x="6248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71625" y="3684270"/>
            <a:ext cx="599821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2289" marR="5080" indent="-1800225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latin typeface="Tahoma"/>
                <a:cs typeface="Tahoma"/>
              </a:rPr>
              <a:t>Есть</a:t>
            </a:r>
            <a:r>
              <a:rPr sz="2800" b="1" spc="-55" dirty="0">
                <a:latin typeface="Tahoma"/>
                <a:cs typeface="Tahoma"/>
              </a:rPr>
              <a:t> </a:t>
            </a:r>
            <a:r>
              <a:rPr sz="2800" b="1" spc="-60" dirty="0">
                <a:latin typeface="Tahoma"/>
                <a:cs typeface="Tahoma"/>
              </a:rPr>
              <a:t>задания</a:t>
            </a:r>
            <a:r>
              <a:rPr sz="2800" b="1" spc="-45" dirty="0">
                <a:latin typeface="Tahoma"/>
                <a:cs typeface="Tahoma"/>
              </a:rPr>
              <a:t> </a:t>
            </a:r>
            <a:r>
              <a:rPr sz="2800" b="1" spc="310" dirty="0">
                <a:latin typeface="Tahoma"/>
                <a:cs typeface="Tahoma"/>
              </a:rPr>
              <a:t>с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spc="-30" dirty="0">
                <a:latin typeface="Tahoma"/>
                <a:cs typeface="Tahoma"/>
              </a:rPr>
              <a:t>прослушиванием </a:t>
            </a:r>
            <a:r>
              <a:rPr sz="2800" b="1" spc="-80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аудиозаписи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63980" y="5024628"/>
            <a:ext cx="7021195" cy="3657600"/>
          </a:xfrm>
          <a:custGeom>
            <a:avLst/>
            <a:gdLst/>
            <a:ahLst/>
            <a:cxnLst/>
            <a:rect l="l" t="t" r="r" b="b"/>
            <a:pathLst>
              <a:path w="7021195" h="3657600">
                <a:moveTo>
                  <a:pt x="7021068" y="0"/>
                </a:moveTo>
                <a:lnTo>
                  <a:pt x="0" y="0"/>
                </a:lnTo>
                <a:lnTo>
                  <a:pt x="0" y="3657600"/>
                </a:lnTo>
                <a:lnTo>
                  <a:pt x="7021068" y="3657600"/>
                </a:lnTo>
                <a:lnTo>
                  <a:pt x="7021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43355" y="5052186"/>
            <a:ext cx="658939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1559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Tahoma"/>
                <a:cs typeface="Tahoma"/>
              </a:rPr>
              <a:t>Аудитории</a:t>
            </a:r>
            <a:r>
              <a:rPr sz="2400" b="1" spc="-50" dirty="0">
                <a:latin typeface="Tahoma"/>
                <a:cs typeface="Tahoma"/>
              </a:rPr>
              <a:t> </a:t>
            </a:r>
            <a:r>
              <a:rPr sz="2400" b="1" spc="15" dirty="0">
                <a:latin typeface="Tahoma"/>
                <a:cs typeface="Tahoma"/>
              </a:rPr>
              <a:t>оборудуются</a:t>
            </a:r>
            <a:r>
              <a:rPr sz="2400" b="1" spc="-50" dirty="0">
                <a:latin typeface="Tahoma"/>
                <a:cs typeface="Tahoma"/>
              </a:rPr>
              <a:t> </a:t>
            </a:r>
            <a:r>
              <a:rPr sz="2400" spc="75" dirty="0">
                <a:latin typeface="Verdana"/>
                <a:cs typeface="Verdana"/>
              </a:rPr>
              <a:t>средствами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воспроизведе</a:t>
            </a:r>
            <a:r>
              <a:rPr sz="2400" spc="-10" dirty="0">
                <a:latin typeface="Verdana"/>
                <a:cs typeface="Verdana"/>
              </a:rPr>
              <a:t>н</a:t>
            </a:r>
            <a:r>
              <a:rPr sz="2400" spc="-229" dirty="0">
                <a:latin typeface="Verdana"/>
                <a:cs typeface="Verdana"/>
              </a:rPr>
              <a:t>и</a:t>
            </a:r>
            <a:r>
              <a:rPr sz="2400" spc="-210" dirty="0">
                <a:latin typeface="Verdana"/>
                <a:cs typeface="Verdana"/>
              </a:rPr>
              <a:t>я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аудиоз</a:t>
            </a:r>
            <a:r>
              <a:rPr sz="2400" spc="10" dirty="0">
                <a:latin typeface="Verdana"/>
                <a:cs typeface="Verdana"/>
              </a:rPr>
              <a:t>аписи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475" dirty="0">
                <a:latin typeface="Verdana"/>
                <a:cs typeface="Verdana"/>
              </a:rPr>
              <a:t>Т</a:t>
            </a:r>
            <a:r>
              <a:rPr sz="2400" spc="275" dirty="0">
                <a:latin typeface="Verdana"/>
                <a:cs typeface="Verdana"/>
              </a:rPr>
              <a:t>С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или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125" dirty="0">
                <a:latin typeface="Verdana"/>
                <a:cs typeface="Verdana"/>
              </a:rPr>
              <a:t>о</a:t>
            </a:r>
            <a:r>
              <a:rPr sz="2400" spc="120" dirty="0">
                <a:latin typeface="Verdana"/>
                <a:cs typeface="Verdana"/>
              </a:rPr>
              <a:t>р</a:t>
            </a:r>
            <a:r>
              <a:rPr sz="2400" spc="-80" dirty="0">
                <a:latin typeface="Verdana"/>
                <a:cs typeface="Verdana"/>
              </a:rPr>
              <a:t>ганиза</a:t>
            </a:r>
            <a:r>
              <a:rPr sz="2400" spc="-65" dirty="0">
                <a:latin typeface="Verdana"/>
                <a:cs typeface="Verdana"/>
              </a:rPr>
              <a:t>т</a:t>
            </a:r>
            <a:r>
              <a:rPr sz="2400" spc="125" dirty="0">
                <a:latin typeface="Verdana"/>
                <a:cs typeface="Verdana"/>
              </a:rPr>
              <a:t>о</a:t>
            </a:r>
            <a:r>
              <a:rPr sz="2400" spc="120" dirty="0">
                <a:latin typeface="Verdana"/>
                <a:cs typeface="Verdana"/>
              </a:rPr>
              <a:t>р</a:t>
            </a:r>
            <a:r>
              <a:rPr sz="2400" spc="-295" dirty="0">
                <a:latin typeface="Verdana"/>
                <a:cs typeface="Verdana"/>
              </a:rPr>
              <a:t>ы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настраиваю</a:t>
            </a:r>
            <a:r>
              <a:rPr sz="2400" dirty="0">
                <a:latin typeface="Verdana"/>
                <a:cs typeface="Verdana"/>
              </a:rPr>
              <a:t>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85" dirty="0">
                <a:latin typeface="Verdana"/>
                <a:cs typeface="Verdana"/>
              </a:rPr>
              <a:t>их,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345" dirty="0">
                <a:latin typeface="Verdana"/>
                <a:cs typeface="Verdana"/>
              </a:rPr>
              <a:t>ч</a:t>
            </a:r>
            <a:r>
              <a:rPr sz="2400" spc="-280" dirty="0">
                <a:latin typeface="Verdana"/>
                <a:cs typeface="Verdana"/>
              </a:rPr>
              <a:t>т</a:t>
            </a:r>
            <a:r>
              <a:rPr sz="2400" spc="-20" dirty="0">
                <a:latin typeface="Verdana"/>
                <a:cs typeface="Verdana"/>
              </a:rPr>
              <a:t>обы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было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54" dirty="0">
                <a:latin typeface="Verdana"/>
                <a:cs typeface="Verdana"/>
              </a:rPr>
              <a:t>с</a:t>
            </a:r>
            <a:r>
              <a:rPr sz="2400" spc="-65" dirty="0">
                <a:latin typeface="Verdana"/>
                <a:cs typeface="Verdana"/>
              </a:rPr>
              <a:t>лышн</a:t>
            </a:r>
            <a:r>
              <a:rPr sz="2400" spc="-5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30" dirty="0">
                <a:latin typeface="Verdana"/>
                <a:cs typeface="Verdana"/>
              </a:rPr>
              <a:t>всем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Verdana"/>
                <a:cs typeface="Verdana"/>
              </a:rPr>
              <a:t>Аудиозап</a:t>
            </a:r>
            <a:r>
              <a:rPr sz="2400" spc="110" dirty="0">
                <a:latin typeface="Verdana"/>
                <a:cs typeface="Verdana"/>
              </a:rPr>
              <a:t>и</a:t>
            </a:r>
            <a:r>
              <a:rPr sz="2400" spc="85" dirty="0">
                <a:latin typeface="Verdana"/>
                <a:cs typeface="Verdana"/>
              </a:rPr>
              <a:t>с</a:t>
            </a:r>
            <a:r>
              <a:rPr sz="2400" spc="-240" dirty="0">
                <a:latin typeface="Verdana"/>
                <a:cs typeface="Verdana"/>
              </a:rPr>
              <a:t>ь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прослуш</a:t>
            </a:r>
            <a:r>
              <a:rPr sz="2400" spc="20" dirty="0">
                <a:latin typeface="Verdana"/>
                <a:cs typeface="Verdana"/>
              </a:rPr>
              <a:t>и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50" dirty="0">
                <a:latin typeface="Verdana"/>
                <a:cs typeface="Verdana"/>
              </a:rPr>
              <a:t>а</a:t>
            </a:r>
            <a:r>
              <a:rPr sz="2400" spc="-65" dirty="0">
                <a:latin typeface="Verdana"/>
                <a:cs typeface="Verdana"/>
              </a:rPr>
              <a:t>ется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b="1" spc="-45" dirty="0">
                <a:latin typeface="Tahoma"/>
                <a:cs typeface="Tahoma"/>
              </a:rPr>
              <a:t>дваж</a:t>
            </a:r>
            <a:r>
              <a:rPr sz="2400" b="1" spc="-50" dirty="0">
                <a:latin typeface="Tahoma"/>
                <a:cs typeface="Tahoma"/>
              </a:rPr>
              <a:t>д</a:t>
            </a:r>
            <a:r>
              <a:rPr sz="2400" b="1" spc="-190" dirty="0">
                <a:latin typeface="Tahoma"/>
                <a:cs typeface="Tahoma"/>
              </a:rPr>
              <a:t>ы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90" dirty="0">
                <a:latin typeface="Verdana"/>
                <a:cs typeface="Verdana"/>
              </a:rPr>
              <a:t>В</a:t>
            </a:r>
            <a:r>
              <a:rPr sz="2400" spc="-75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время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5" dirty="0">
                <a:latin typeface="Verdana"/>
                <a:cs typeface="Verdana"/>
              </a:rPr>
              <a:t>про</a:t>
            </a:r>
            <a:r>
              <a:rPr sz="2400" spc="85" dirty="0">
                <a:latin typeface="Verdana"/>
                <a:cs typeface="Verdana"/>
              </a:rPr>
              <a:t>с</a:t>
            </a:r>
            <a:r>
              <a:rPr sz="2400" spc="-60" dirty="0">
                <a:latin typeface="Verdana"/>
                <a:cs typeface="Verdana"/>
              </a:rPr>
              <a:t>лушива</a:t>
            </a:r>
            <a:r>
              <a:rPr sz="2400" spc="-50" dirty="0">
                <a:latin typeface="Verdana"/>
                <a:cs typeface="Verdana"/>
              </a:rPr>
              <a:t>н</a:t>
            </a:r>
            <a:r>
              <a:rPr sz="2400" spc="-229" dirty="0">
                <a:latin typeface="Verdana"/>
                <a:cs typeface="Verdana"/>
              </a:rPr>
              <a:t>и</a:t>
            </a:r>
            <a:r>
              <a:rPr sz="2400" spc="-210" dirty="0">
                <a:latin typeface="Verdana"/>
                <a:cs typeface="Verdana"/>
              </a:rPr>
              <a:t>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можн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дела</a:t>
            </a:r>
            <a:r>
              <a:rPr sz="2400" spc="-260" dirty="0">
                <a:latin typeface="Verdana"/>
                <a:cs typeface="Verdana"/>
              </a:rPr>
              <a:t>ть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b="1" spc="-25" dirty="0">
                <a:latin typeface="Tahoma"/>
                <a:cs typeface="Tahoma"/>
              </a:rPr>
              <a:t>пометк</a:t>
            </a:r>
            <a:r>
              <a:rPr sz="2400" b="1" spc="-20" dirty="0">
                <a:latin typeface="Tahoma"/>
                <a:cs typeface="Tahoma"/>
              </a:rPr>
              <a:t>и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0" dirty="0">
                <a:latin typeface="Verdana"/>
                <a:cs typeface="Verdana"/>
              </a:rPr>
              <a:t>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черно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45" dirty="0">
                <a:latin typeface="Verdana"/>
                <a:cs typeface="Verdana"/>
              </a:rPr>
              <a:t>к</a:t>
            </a:r>
            <a:r>
              <a:rPr sz="2400" spc="-45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КИМ</a:t>
            </a:r>
            <a:endParaRPr sz="2400">
              <a:latin typeface="Verdana"/>
              <a:cs typeface="Verdana"/>
            </a:endParaRPr>
          </a:p>
          <a:p>
            <a:pPr marL="355600" marR="4699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30" dirty="0">
                <a:latin typeface="Verdana"/>
                <a:cs typeface="Verdana"/>
              </a:rPr>
              <a:t>Посл</a:t>
            </a:r>
            <a:r>
              <a:rPr sz="2400" spc="3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по</a:t>
            </a:r>
            <a:r>
              <a:rPr sz="2400" spc="-95" dirty="0">
                <a:latin typeface="Verdana"/>
                <a:cs typeface="Verdana"/>
              </a:rPr>
              <a:t>в</a:t>
            </a:r>
            <a:r>
              <a:rPr sz="2400" spc="-25" dirty="0">
                <a:latin typeface="Verdana"/>
                <a:cs typeface="Verdana"/>
              </a:rPr>
              <a:t>торного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прослуш</a:t>
            </a:r>
            <a:r>
              <a:rPr sz="2400" spc="20" dirty="0">
                <a:latin typeface="Verdana"/>
                <a:cs typeface="Verdana"/>
              </a:rPr>
              <a:t>и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50" dirty="0">
                <a:latin typeface="Verdana"/>
                <a:cs typeface="Verdana"/>
              </a:rPr>
              <a:t>а</a:t>
            </a:r>
            <a:r>
              <a:rPr sz="2400" spc="-150" dirty="0">
                <a:latin typeface="Verdana"/>
                <a:cs typeface="Verdana"/>
              </a:rPr>
              <a:t>ния  </a:t>
            </a:r>
            <a:r>
              <a:rPr sz="2400" spc="-85" dirty="0">
                <a:latin typeface="Verdana"/>
                <a:cs typeface="Verdana"/>
              </a:rPr>
              <a:t>участники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п</a:t>
            </a:r>
            <a:r>
              <a:rPr sz="2400" spc="15" dirty="0">
                <a:latin typeface="Verdana"/>
                <a:cs typeface="Verdana"/>
              </a:rPr>
              <a:t>р</a:t>
            </a:r>
            <a:r>
              <a:rPr sz="2400" spc="110" dirty="0">
                <a:latin typeface="Verdana"/>
                <a:cs typeface="Verdana"/>
              </a:rPr>
              <a:t>и</a:t>
            </a:r>
            <a:r>
              <a:rPr sz="2400" spc="80" dirty="0">
                <a:latin typeface="Verdana"/>
                <a:cs typeface="Verdana"/>
              </a:rPr>
              <a:t>с</a:t>
            </a:r>
            <a:r>
              <a:rPr sz="2400" spc="-100" dirty="0">
                <a:latin typeface="Verdana"/>
                <a:cs typeface="Verdana"/>
              </a:rPr>
              <a:t>тупают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15" dirty="0">
                <a:latin typeface="Verdana"/>
                <a:cs typeface="Verdana"/>
              </a:rPr>
              <a:t>к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выполне</a:t>
            </a:r>
            <a:r>
              <a:rPr sz="2400" spc="-95" dirty="0">
                <a:latin typeface="Verdana"/>
                <a:cs typeface="Verdana"/>
              </a:rPr>
              <a:t>н</a:t>
            </a:r>
            <a:r>
              <a:rPr sz="2400" spc="-35" dirty="0">
                <a:latin typeface="Verdana"/>
                <a:cs typeface="Verdana"/>
              </a:rPr>
              <a:t>ию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20" dirty="0">
                <a:latin typeface="Verdana"/>
                <a:cs typeface="Verdana"/>
              </a:rPr>
              <a:t>ЭР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744200" y="3552444"/>
            <a:ext cx="6477000" cy="1153795"/>
          </a:xfrm>
          <a:custGeom>
            <a:avLst/>
            <a:gdLst/>
            <a:ahLst/>
            <a:cxnLst/>
            <a:rect l="l" t="t" r="r" b="b"/>
            <a:pathLst>
              <a:path w="6477000" h="1153795">
                <a:moveTo>
                  <a:pt x="6477000" y="0"/>
                </a:moveTo>
                <a:lnTo>
                  <a:pt x="0" y="0"/>
                </a:lnTo>
                <a:lnTo>
                  <a:pt x="0" y="1153667"/>
                </a:lnTo>
                <a:lnTo>
                  <a:pt x="6477000" y="1153667"/>
                </a:lnTo>
                <a:lnTo>
                  <a:pt x="6477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914380" y="3684270"/>
            <a:ext cx="61347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43380" marR="5080" indent="-1631314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latin typeface="Tahoma"/>
                <a:cs typeface="Tahoma"/>
              </a:rPr>
              <a:t>Есть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spc="-60" dirty="0">
                <a:latin typeface="Tahoma"/>
                <a:cs typeface="Tahoma"/>
              </a:rPr>
              <a:t>задания</a:t>
            </a:r>
            <a:r>
              <a:rPr sz="2800" b="1" spc="-45" dirty="0">
                <a:latin typeface="Tahoma"/>
                <a:cs typeface="Tahoma"/>
              </a:rPr>
              <a:t> </a:t>
            </a:r>
            <a:r>
              <a:rPr sz="2800" b="1" spc="310" dirty="0">
                <a:latin typeface="Tahoma"/>
                <a:cs typeface="Tahoma"/>
              </a:rPr>
              <a:t>с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spc="5" dirty="0">
                <a:latin typeface="Tahoma"/>
                <a:cs typeface="Tahoma"/>
              </a:rPr>
              <a:t>предоставлением </a:t>
            </a:r>
            <a:r>
              <a:rPr sz="2800" b="1" spc="-805" dirty="0">
                <a:latin typeface="Tahoma"/>
                <a:cs typeface="Tahoma"/>
              </a:rPr>
              <a:t> </a:t>
            </a:r>
            <a:r>
              <a:rPr sz="2800" b="1" spc="-25" dirty="0">
                <a:latin typeface="Tahoma"/>
                <a:cs typeface="Tahoma"/>
              </a:rPr>
              <a:t>устных</a:t>
            </a:r>
            <a:r>
              <a:rPr sz="2800" b="1" spc="-45" dirty="0">
                <a:latin typeface="Tahoma"/>
                <a:cs typeface="Tahoma"/>
              </a:rPr>
              <a:t> </a:t>
            </a:r>
            <a:r>
              <a:rPr sz="2800" b="1" spc="-20" dirty="0">
                <a:latin typeface="Tahoma"/>
                <a:cs typeface="Tahoma"/>
              </a:rPr>
              <a:t>ответов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472928" y="5076444"/>
            <a:ext cx="7282180" cy="3657600"/>
          </a:xfrm>
          <a:custGeom>
            <a:avLst/>
            <a:gdLst/>
            <a:ahLst/>
            <a:cxnLst/>
            <a:rect l="l" t="t" r="r" b="b"/>
            <a:pathLst>
              <a:path w="7282180" h="3657600">
                <a:moveTo>
                  <a:pt x="7281672" y="0"/>
                </a:moveTo>
                <a:lnTo>
                  <a:pt x="0" y="0"/>
                </a:lnTo>
                <a:lnTo>
                  <a:pt x="0" y="3657600"/>
                </a:lnTo>
                <a:lnTo>
                  <a:pt x="7281672" y="3657600"/>
                </a:lnTo>
                <a:lnTo>
                  <a:pt x="72816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552303" y="5104638"/>
            <a:ext cx="690562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7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6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400" spc="-240" dirty="0">
                <a:solidFill>
                  <a:srgbClr val="3BA7B6"/>
                </a:solidFill>
                <a:latin typeface="Verdana"/>
                <a:cs typeface="Verdana"/>
              </a:rPr>
              <a:t>Г</a:t>
            </a:r>
            <a:r>
              <a:rPr sz="2400" spc="265" dirty="0">
                <a:solidFill>
                  <a:srgbClr val="3BA7B6"/>
                </a:solidFill>
                <a:latin typeface="Verdana"/>
                <a:cs typeface="Verdana"/>
              </a:rPr>
              <a:t>Э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4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135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2400" spc="-15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13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3BA7B6"/>
                </a:solidFill>
                <a:latin typeface="Verdana"/>
                <a:cs typeface="Verdana"/>
              </a:rPr>
              <a:t>зад</a:t>
            </a:r>
            <a:r>
              <a:rPr sz="2400" spc="3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ни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я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п</a:t>
            </a:r>
            <a:r>
              <a:rPr sz="2400" b="1" spc="-30" dirty="0">
                <a:solidFill>
                  <a:srgbClr val="3BA7B6"/>
                </a:solidFill>
                <a:latin typeface="Tahoma"/>
                <a:cs typeface="Tahoma"/>
              </a:rPr>
              <a:t>о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3BA7B6"/>
                </a:solidFill>
                <a:latin typeface="Tahoma"/>
                <a:cs typeface="Tahoma"/>
              </a:rPr>
              <a:t>желанию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участника</a:t>
            </a:r>
            <a:endParaRPr sz="2400">
              <a:latin typeface="Verdana"/>
              <a:cs typeface="Verdana"/>
            </a:endParaRPr>
          </a:p>
          <a:p>
            <a:pPr marL="355600" marR="23622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Осуществляется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35" dirty="0">
                <a:latin typeface="Verdana"/>
                <a:cs typeface="Verdana"/>
              </a:rPr>
              <a:t>цифровая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аудиозапись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от</a:t>
            </a:r>
            <a:r>
              <a:rPr sz="2400" spc="-160" dirty="0">
                <a:latin typeface="Verdana"/>
                <a:cs typeface="Verdana"/>
              </a:rPr>
              <a:t>в</a:t>
            </a:r>
            <a:r>
              <a:rPr sz="2400" spc="-85" dirty="0">
                <a:latin typeface="Verdana"/>
                <a:cs typeface="Verdana"/>
              </a:rPr>
              <a:t>етов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(</a:t>
            </a:r>
            <a:r>
              <a:rPr sz="2400" spc="20" dirty="0">
                <a:latin typeface="Verdana"/>
                <a:cs typeface="Verdana"/>
              </a:rPr>
              <a:t>оборудова</a:t>
            </a:r>
            <a:r>
              <a:rPr sz="2400" spc="30" dirty="0">
                <a:latin typeface="Verdana"/>
                <a:cs typeface="Verdana"/>
              </a:rPr>
              <a:t>ни</a:t>
            </a:r>
            <a:r>
              <a:rPr sz="2400" spc="3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аудитор</a:t>
            </a:r>
            <a:r>
              <a:rPr sz="2400" spc="-25" dirty="0">
                <a:latin typeface="Verdana"/>
                <a:cs typeface="Verdana"/>
              </a:rPr>
              <a:t>и</a:t>
            </a:r>
            <a:r>
              <a:rPr sz="2400" spc="-120" dirty="0">
                <a:latin typeface="Verdana"/>
                <a:cs typeface="Verdana"/>
              </a:rPr>
              <a:t>й,  </a:t>
            </a:r>
            <a:r>
              <a:rPr sz="2400" spc="25" dirty="0">
                <a:latin typeface="Verdana"/>
                <a:cs typeface="Verdana"/>
              </a:rPr>
              <a:t>настройка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оборудования)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КИМ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предоста</a:t>
            </a:r>
            <a:r>
              <a:rPr sz="2400" spc="2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ляе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ся</a:t>
            </a:r>
            <a:r>
              <a:rPr sz="2400" spc="-204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3BA7B6"/>
                </a:solidFill>
                <a:latin typeface="Verdana"/>
                <a:cs typeface="Verdana"/>
              </a:rPr>
              <a:t>электронно</a:t>
            </a:r>
            <a:r>
              <a:rPr sz="2400" spc="30" dirty="0">
                <a:solidFill>
                  <a:srgbClr val="3BA7B6"/>
                </a:solidFill>
                <a:latin typeface="Verdana"/>
                <a:cs typeface="Verdana"/>
              </a:rPr>
              <a:t>м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BA7B6"/>
                </a:solidFill>
                <a:latin typeface="Verdana"/>
                <a:cs typeface="Verdana"/>
              </a:rPr>
              <a:t>виде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Участн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35" dirty="0">
                <a:latin typeface="Verdana"/>
                <a:cs typeface="Verdana"/>
              </a:rPr>
              <a:t>к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даё</a:t>
            </a:r>
            <a:r>
              <a:rPr sz="2400" spc="-275" dirty="0">
                <a:latin typeface="Verdana"/>
                <a:cs typeface="Verdana"/>
              </a:rPr>
              <a:t>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от</a:t>
            </a:r>
            <a:r>
              <a:rPr sz="2400" spc="-160" dirty="0">
                <a:latin typeface="Verdana"/>
                <a:cs typeface="Verdana"/>
              </a:rPr>
              <a:t>в</a:t>
            </a:r>
            <a:r>
              <a:rPr sz="2400" spc="-150" dirty="0">
                <a:latin typeface="Verdana"/>
                <a:cs typeface="Verdana"/>
              </a:rPr>
              <a:t>еты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0" dirty="0">
                <a:latin typeface="Verdana"/>
                <a:cs typeface="Verdana"/>
              </a:rPr>
              <a:t>а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зад</a:t>
            </a:r>
            <a:r>
              <a:rPr sz="2400" spc="30" dirty="0">
                <a:latin typeface="Verdana"/>
                <a:cs typeface="Verdana"/>
              </a:rPr>
              <a:t>а</a:t>
            </a:r>
            <a:r>
              <a:rPr sz="2400" spc="-180" dirty="0">
                <a:latin typeface="Verdana"/>
                <a:cs typeface="Verdana"/>
              </a:rPr>
              <a:t>ния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Участн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35" dirty="0">
                <a:latin typeface="Verdana"/>
                <a:cs typeface="Verdana"/>
              </a:rPr>
              <a:t>к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прослуш</a:t>
            </a:r>
            <a:r>
              <a:rPr sz="2400" spc="20" dirty="0">
                <a:latin typeface="Verdana"/>
                <a:cs typeface="Verdana"/>
              </a:rPr>
              <a:t>и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50" dirty="0">
                <a:latin typeface="Verdana"/>
                <a:cs typeface="Verdana"/>
              </a:rPr>
              <a:t>а</a:t>
            </a:r>
            <a:r>
              <a:rPr sz="2400" spc="-75" dirty="0">
                <a:latin typeface="Verdana"/>
                <a:cs typeface="Verdana"/>
              </a:rPr>
              <a:t>ет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пись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97361" y="8222742"/>
            <a:ext cx="5562600" cy="1409700"/>
          </a:xfrm>
          <a:prstGeom prst="rect">
            <a:avLst/>
          </a:prstGeom>
          <a:ln w="38100">
            <a:solidFill>
              <a:srgbClr val="F65E09"/>
            </a:solidFill>
          </a:ln>
        </p:spPr>
        <p:txBody>
          <a:bodyPr vert="horz" wrap="square" lIns="0" tIns="90170" rIns="0" bIns="0" rtlCol="0">
            <a:spAutoFit/>
          </a:bodyPr>
          <a:lstStyle/>
          <a:p>
            <a:pPr marL="457200">
              <a:lnSpc>
                <a:spcPct val="100000"/>
              </a:lnSpc>
              <a:spcBef>
                <a:spcPts val="710"/>
              </a:spcBef>
            </a:pPr>
            <a:r>
              <a:rPr sz="2000" spc="-40" dirty="0">
                <a:latin typeface="Verdana"/>
                <a:cs typeface="Verdana"/>
              </a:rPr>
              <a:t>Ес</a:t>
            </a:r>
            <a:r>
              <a:rPr sz="2000" spc="-30" dirty="0">
                <a:latin typeface="Verdana"/>
                <a:cs typeface="Verdana"/>
              </a:rPr>
              <a:t>л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произош</a:t>
            </a:r>
            <a:r>
              <a:rPr sz="2000" spc="15" dirty="0">
                <a:latin typeface="Verdana"/>
                <a:cs typeface="Verdana"/>
              </a:rPr>
              <a:t>ё</a:t>
            </a:r>
            <a:r>
              <a:rPr sz="2000" spc="-135" dirty="0">
                <a:latin typeface="Verdana"/>
                <a:cs typeface="Verdana"/>
              </a:rPr>
              <a:t>л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b="1" spc="-15" dirty="0">
                <a:latin typeface="Tahoma"/>
                <a:cs typeface="Tahoma"/>
              </a:rPr>
              <a:t>техничес</a:t>
            </a:r>
            <a:r>
              <a:rPr sz="2000" b="1" spc="-10" dirty="0">
                <a:latin typeface="Tahoma"/>
                <a:cs typeface="Tahoma"/>
              </a:rPr>
              <a:t>к</a:t>
            </a:r>
            <a:r>
              <a:rPr sz="2000" b="1" spc="-110" dirty="0">
                <a:latin typeface="Tahoma"/>
                <a:cs typeface="Tahoma"/>
              </a:rPr>
              <a:t>и</a:t>
            </a:r>
            <a:r>
              <a:rPr sz="2000" b="1" spc="-105" dirty="0">
                <a:latin typeface="Tahoma"/>
                <a:cs typeface="Tahoma"/>
              </a:rPr>
              <a:t>й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50" dirty="0">
                <a:latin typeface="Tahoma"/>
                <a:cs typeface="Tahoma"/>
              </a:rPr>
              <a:t>сбо</a:t>
            </a:r>
            <a:r>
              <a:rPr sz="2000" b="1" spc="65" dirty="0">
                <a:latin typeface="Tahoma"/>
                <a:cs typeface="Tahoma"/>
              </a:rPr>
              <a:t>й</a:t>
            </a:r>
            <a:r>
              <a:rPr sz="2000" spc="-175" dirty="0"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  <a:p>
            <a:pPr marL="734695">
              <a:lnSpc>
                <a:spcPct val="100000"/>
              </a:lnSpc>
            </a:pPr>
            <a:r>
              <a:rPr sz="2000" spc="-120" dirty="0">
                <a:latin typeface="Verdana"/>
                <a:cs typeface="Verdana"/>
              </a:rPr>
              <a:t>у</a:t>
            </a:r>
            <a:r>
              <a:rPr sz="2000" spc="-65" dirty="0">
                <a:latin typeface="Verdana"/>
                <a:cs typeface="Verdana"/>
              </a:rPr>
              <a:t>ч</a:t>
            </a:r>
            <a:r>
              <a:rPr sz="2000" spc="-75" dirty="0">
                <a:latin typeface="Verdana"/>
                <a:cs typeface="Verdana"/>
              </a:rPr>
              <a:t>а</a:t>
            </a:r>
            <a:r>
              <a:rPr sz="2000" spc="-60" dirty="0">
                <a:latin typeface="Verdana"/>
                <a:cs typeface="Verdana"/>
              </a:rPr>
              <a:t>стник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145" dirty="0">
                <a:latin typeface="Verdana"/>
                <a:cs typeface="Verdana"/>
              </a:rPr>
              <a:t>им</a:t>
            </a:r>
            <a:r>
              <a:rPr sz="2000" spc="135" dirty="0">
                <a:latin typeface="Verdana"/>
                <a:cs typeface="Verdana"/>
              </a:rPr>
              <a:t>е</a:t>
            </a:r>
            <a:r>
              <a:rPr sz="2000" spc="-60" dirty="0">
                <a:latin typeface="Verdana"/>
                <a:cs typeface="Verdana"/>
              </a:rPr>
              <a:t>ет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прав</a:t>
            </a:r>
            <a:r>
              <a:rPr sz="2000" spc="10" dirty="0">
                <a:latin typeface="Verdana"/>
                <a:cs typeface="Verdana"/>
              </a:rPr>
              <a:t>о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b="1" spc="-130" dirty="0">
                <a:latin typeface="Tahoma"/>
                <a:cs typeface="Tahoma"/>
              </a:rPr>
              <a:t>в</a:t>
            </a:r>
            <a:r>
              <a:rPr sz="2000" b="1" spc="-185" dirty="0">
                <a:latin typeface="Tahoma"/>
                <a:cs typeface="Tahoma"/>
              </a:rPr>
              <a:t>ы</a:t>
            </a:r>
            <a:r>
              <a:rPr sz="2000" b="1" spc="70" dirty="0">
                <a:latin typeface="Tahoma"/>
                <a:cs typeface="Tahoma"/>
              </a:rPr>
              <a:t>бра</a:t>
            </a:r>
            <a:r>
              <a:rPr sz="2000" b="1" spc="45" dirty="0">
                <a:latin typeface="Tahoma"/>
                <a:cs typeface="Tahoma"/>
              </a:rPr>
              <a:t>т</a:t>
            </a:r>
            <a:r>
              <a:rPr sz="2000" b="1" spc="-135" dirty="0">
                <a:latin typeface="Tahoma"/>
                <a:cs typeface="Tahoma"/>
              </a:rPr>
              <a:t>ь</a:t>
            </a:r>
            <a:r>
              <a:rPr sz="2000" spc="-35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130" dirty="0">
                <a:latin typeface="Verdana"/>
                <a:cs typeface="Verdana"/>
              </a:rPr>
              <a:t>выполнить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задания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30" dirty="0">
                <a:latin typeface="Tahoma"/>
                <a:cs typeface="Tahoma"/>
              </a:rPr>
              <a:t>тот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155" dirty="0">
                <a:latin typeface="Tahoma"/>
                <a:cs typeface="Tahoma"/>
              </a:rPr>
              <a:t>ж</a:t>
            </a:r>
            <a:r>
              <a:rPr sz="2000" b="1" spc="95" dirty="0">
                <a:latin typeface="Tahoma"/>
                <a:cs typeface="Tahoma"/>
              </a:rPr>
              <a:t>е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spc="-30" dirty="0">
                <a:latin typeface="Tahoma"/>
                <a:cs typeface="Tahoma"/>
              </a:rPr>
              <a:t>день</a:t>
            </a:r>
            <a:endParaRPr sz="2000">
              <a:latin typeface="Tahoma"/>
              <a:cs typeface="Tahoma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130" dirty="0">
                <a:latin typeface="Verdana"/>
                <a:cs typeface="Verdana"/>
              </a:rPr>
              <a:t>выполнить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задания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резер</a:t>
            </a:r>
            <a:r>
              <a:rPr sz="2000" b="1" spc="-10" dirty="0">
                <a:latin typeface="Tahoma"/>
                <a:cs typeface="Tahoma"/>
              </a:rPr>
              <a:t>в</a:t>
            </a:r>
            <a:r>
              <a:rPr sz="2000" b="1" spc="-60" dirty="0">
                <a:latin typeface="Tahoma"/>
                <a:cs typeface="Tahoma"/>
              </a:rPr>
              <a:t>ны</a:t>
            </a:r>
            <a:r>
              <a:rPr sz="2000" b="1" spc="-45" dirty="0">
                <a:latin typeface="Tahoma"/>
                <a:cs typeface="Tahoma"/>
              </a:rPr>
              <a:t>е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15" dirty="0">
                <a:latin typeface="Tahoma"/>
                <a:cs typeface="Tahoma"/>
              </a:rPr>
              <a:t>сроки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67710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114" dirty="0">
                <a:solidFill>
                  <a:srgbClr val="857EBA"/>
                </a:solidFill>
                <a:latin typeface="Tahoma"/>
                <a:cs typeface="Tahoma"/>
              </a:rPr>
              <a:t>ОГЭ</a:t>
            </a:r>
            <a:r>
              <a:rPr sz="4400" b="1" spc="-8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55" dirty="0">
                <a:solidFill>
                  <a:srgbClr val="857EBA"/>
                </a:solidFill>
                <a:latin typeface="Tahoma"/>
                <a:cs typeface="Tahoma"/>
              </a:rPr>
              <a:t>по</a:t>
            </a:r>
            <a:r>
              <a:rPr sz="4400" b="1" spc="-9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130" dirty="0">
                <a:solidFill>
                  <a:srgbClr val="857EBA"/>
                </a:solidFill>
                <a:latin typeface="Tahoma"/>
                <a:cs typeface="Tahoma"/>
              </a:rPr>
              <a:t>русскому</a:t>
            </a:r>
            <a:r>
              <a:rPr sz="4400" b="1" spc="-114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265" dirty="0">
                <a:solidFill>
                  <a:srgbClr val="857EBA"/>
                </a:solidFill>
                <a:latin typeface="Tahoma"/>
                <a:cs typeface="Tahoma"/>
              </a:rPr>
              <a:t>языку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66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47800" y="3704844"/>
            <a:ext cx="10972800" cy="600710"/>
          </a:xfrm>
          <a:custGeom>
            <a:avLst/>
            <a:gdLst/>
            <a:ahLst/>
            <a:cxnLst/>
            <a:rect l="l" t="t" r="r" b="b"/>
            <a:pathLst>
              <a:path w="10972800" h="600710">
                <a:moveTo>
                  <a:pt x="10972800" y="0"/>
                </a:moveTo>
                <a:lnTo>
                  <a:pt x="0" y="0"/>
                </a:lnTo>
                <a:lnTo>
                  <a:pt x="0" y="600455"/>
                </a:lnTo>
                <a:lnTo>
                  <a:pt x="10972800" y="600455"/>
                </a:lnTo>
                <a:lnTo>
                  <a:pt x="10972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63980" y="5024628"/>
            <a:ext cx="15704819" cy="2252980"/>
          </a:xfrm>
          <a:custGeom>
            <a:avLst/>
            <a:gdLst/>
            <a:ahLst/>
            <a:cxnLst/>
            <a:rect l="l" t="t" r="r" b="b"/>
            <a:pathLst>
              <a:path w="15704819" h="2252979">
                <a:moveTo>
                  <a:pt x="15704819" y="0"/>
                </a:moveTo>
                <a:lnTo>
                  <a:pt x="0" y="0"/>
                </a:lnTo>
                <a:lnTo>
                  <a:pt x="0" y="2252472"/>
                </a:lnTo>
                <a:lnTo>
                  <a:pt x="15704819" y="2252472"/>
                </a:lnTo>
                <a:lnTo>
                  <a:pt x="15704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43355" y="3773246"/>
            <a:ext cx="11961495" cy="3743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95"/>
              </a:spcBef>
            </a:pPr>
            <a:r>
              <a:rPr sz="2800" b="1" spc="-300" dirty="0">
                <a:solidFill>
                  <a:srgbClr val="857EBA"/>
                </a:solidFill>
                <a:latin typeface="Tahoma"/>
                <a:cs typeface="Tahoma"/>
              </a:rPr>
              <a:t>В</a:t>
            </a:r>
            <a:r>
              <a:rPr sz="2800" b="1" spc="-4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195" dirty="0">
                <a:solidFill>
                  <a:srgbClr val="857EBA"/>
                </a:solidFill>
                <a:latin typeface="Tahoma"/>
                <a:cs typeface="Tahoma"/>
              </a:rPr>
              <a:t>О</a:t>
            </a:r>
            <a:r>
              <a:rPr sz="2800" b="1" spc="10" dirty="0">
                <a:solidFill>
                  <a:srgbClr val="857EBA"/>
                </a:solidFill>
                <a:latin typeface="Tahoma"/>
                <a:cs typeface="Tahoma"/>
              </a:rPr>
              <a:t>ГЭ</a:t>
            </a:r>
            <a:r>
              <a:rPr sz="2800" b="1" spc="-2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-40" dirty="0">
                <a:solidFill>
                  <a:srgbClr val="857EBA"/>
                </a:solidFill>
                <a:latin typeface="Tahoma"/>
                <a:cs typeface="Tahoma"/>
              </a:rPr>
              <a:t>п</a:t>
            </a:r>
            <a:r>
              <a:rPr sz="2800" b="1" spc="-35" dirty="0">
                <a:solidFill>
                  <a:srgbClr val="857EBA"/>
                </a:solidFill>
                <a:latin typeface="Tahoma"/>
                <a:cs typeface="Tahoma"/>
              </a:rPr>
              <a:t>о</a:t>
            </a:r>
            <a:r>
              <a:rPr sz="2800" b="1" spc="-4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80" dirty="0">
                <a:solidFill>
                  <a:srgbClr val="857EBA"/>
                </a:solidFill>
                <a:latin typeface="Tahoma"/>
                <a:cs typeface="Tahoma"/>
              </a:rPr>
              <a:t>русскому</a:t>
            </a:r>
            <a:r>
              <a:rPr sz="2800" b="1" spc="-3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-170" dirty="0">
                <a:solidFill>
                  <a:srgbClr val="857EBA"/>
                </a:solidFill>
                <a:latin typeface="Tahoma"/>
                <a:cs typeface="Tahoma"/>
              </a:rPr>
              <a:t>языку</a:t>
            </a:r>
            <a:r>
              <a:rPr sz="2800" b="1" spc="-2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-155" dirty="0">
                <a:solidFill>
                  <a:srgbClr val="857EBA"/>
                </a:solidFill>
                <a:latin typeface="Tahoma"/>
                <a:cs typeface="Tahoma"/>
              </a:rPr>
              <a:t>включе</a:t>
            </a:r>
            <a:r>
              <a:rPr sz="2800" b="1" spc="-140" dirty="0">
                <a:solidFill>
                  <a:srgbClr val="857EBA"/>
                </a:solidFill>
                <a:latin typeface="Tahoma"/>
                <a:cs typeface="Tahoma"/>
              </a:rPr>
              <a:t>н</a:t>
            </a:r>
            <a:r>
              <a:rPr sz="2800" b="1" spc="60" dirty="0">
                <a:solidFill>
                  <a:srgbClr val="857EBA"/>
                </a:solidFill>
                <a:latin typeface="Tahoma"/>
                <a:cs typeface="Tahoma"/>
              </a:rPr>
              <a:t>о</a:t>
            </a:r>
            <a:r>
              <a:rPr sz="2800" b="1" spc="-2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-160" dirty="0">
                <a:solidFill>
                  <a:srgbClr val="857EBA"/>
                </a:solidFill>
                <a:latin typeface="Tahoma"/>
                <a:cs typeface="Tahoma"/>
              </a:rPr>
              <a:t>изло</a:t>
            </a:r>
            <a:r>
              <a:rPr sz="2800" b="1" spc="-215" dirty="0">
                <a:solidFill>
                  <a:srgbClr val="857EBA"/>
                </a:solidFill>
                <a:latin typeface="Tahoma"/>
                <a:cs typeface="Tahoma"/>
              </a:rPr>
              <a:t>ж</a:t>
            </a:r>
            <a:r>
              <a:rPr sz="2800" b="1" spc="-15" dirty="0">
                <a:solidFill>
                  <a:srgbClr val="857EBA"/>
                </a:solidFill>
                <a:latin typeface="Tahoma"/>
                <a:cs typeface="Tahoma"/>
              </a:rPr>
              <a:t>ение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61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solidFill>
                  <a:srgbClr val="857EBA"/>
                </a:solidFill>
                <a:latin typeface="Tahoma"/>
                <a:cs typeface="Tahoma"/>
              </a:rPr>
              <a:t>Аудитории</a:t>
            </a:r>
            <a:r>
              <a:rPr sz="2400" b="1" spc="-3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400" b="1" spc="15" dirty="0">
                <a:solidFill>
                  <a:srgbClr val="857EBA"/>
                </a:solidFill>
                <a:latin typeface="Tahoma"/>
                <a:cs typeface="Tahoma"/>
              </a:rPr>
              <a:t>оборудуются</a:t>
            </a:r>
            <a:r>
              <a:rPr sz="2400" b="1" spc="-2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400" spc="75" dirty="0">
                <a:solidFill>
                  <a:srgbClr val="857EBA"/>
                </a:solidFill>
                <a:latin typeface="Verdana"/>
                <a:cs typeface="Verdana"/>
              </a:rPr>
              <a:t>средствами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857EBA"/>
                </a:solidFill>
                <a:latin typeface="Verdana"/>
                <a:cs typeface="Verdana"/>
              </a:rPr>
              <a:t>воспроизведения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857EBA"/>
                </a:solidFill>
                <a:latin typeface="Verdana"/>
                <a:cs typeface="Verdana"/>
              </a:rPr>
              <a:t>аудиозаписи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475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275" dirty="0">
                <a:solidFill>
                  <a:srgbClr val="857EBA"/>
                </a:solidFill>
                <a:latin typeface="Verdana"/>
                <a:cs typeface="Verdana"/>
              </a:rPr>
              <a:t>С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857EBA"/>
                </a:solidFill>
                <a:latin typeface="Verdana"/>
                <a:cs typeface="Verdana"/>
              </a:rPr>
              <a:t>ил</a:t>
            </a: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25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400" spc="114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ган</a:t>
            </a:r>
            <a:r>
              <a:rPr sz="2400" spc="-105" dirty="0">
                <a:solidFill>
                  <a:srgbClr val="857EBA"/>
                </a:solidFill>
                <a:latin typeface="Verdana"/>
                <a:cs typeface="Verdana"/>
              </a:rPr>
              <a:t>иза</a:t>
            </a:r>
            <a:r>
              <a:rPr sz="2400" spc="-80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-15" dirty="0">
                <a:solidFill>
                  <a:srgbClr val="857EBA"/>
                </a:solidFill>
                <a:latin typeface="Verdana"/>
                <a:cs typeface="Verdana"/>
              </a:rPr>
              <a:t>оры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55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20" dirty="0">
                <a:solidFill>
                  <a:srgbClr val="857EBA"/>
                </a:solidFill>
                <a:latin typeface="Verdana"/>
                <a:cs typeface="Verdana"/>
              </a:rPr>
              <a:t>страива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ют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15" dirty="0">
                <a:solidFill>
                  <a:srgbClr val="857EBA"/>
                </a:solidFill>
                <a:latin typeface="Verdana"/>
                <a:cs typeface="Verdana"/>
              </a:rPr>
              <a:t>их</a:t>
            </a:r>
            <a:r>
              <a:rPr sz="2400" spc="-125" dirty="0">
                <a:solidFill>
                  <a:srgbClr val="857EBA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45" dirty="0">
                <a:solidFill>
                  <a:srgbClr val="857EBA"/>
                </a:solidFill>
                <a:latin typeface="Verdana"/>
                <a:cs typeface="Verdana"/>
              </a:rPr>
              <a:t>ч</a:t>
            </a:r>
            <a:r>
              <a:rPr sz="2400" spc="-280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-20" dirty="0">
                <a:solidFill>
                  <a:srgbClr val="857EBA"/>
                </a:solidFill>
                <a:latin typeface="Verdana"/>
                <a:cs typeface="Verdana"/>
              </a:rPr>
              <a:t>обы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было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254" dirty="0">
                <a:solidFill>
                  <a:srgbClr val="857EBA"/>
                </a:solidFill>
                <a:latin typeface="Verdana"/>
                <a:cs typeface="Verdana"/>
              </a:rPr>
              <a:t>с</a:t>
            </a:r>
            <a:r>
              <a:rPr sz="2400" spc="-65" dirty="0">
                <a:solidFill>
                  <a:srgbClr val="857EBA"/>
                </a:solidFill>
                <a:latin typeface="Verdana"/>
                <a:cs typeface="Verdana"/>
              </a:rPr>
              <a:t>лышн</a:t>
            </a:r>
            <a:r>
              <a:rPr sz="2400" spc="-5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857EBA"/>
                </a:solidFill>
                <a:latin typeface="Verdana"/>
                <a:cs typeface="Verdana"/>
              </a:rPr>
              <a:t>всем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857EBA"/>
                </a:solidFill>
                <a:latin typeface="Verdana"/>
                <a:cs typeface="Verdana"/>
              </a:rPr>
              <a:t>Аудиозап</a:t>
            </a:r>
            <a:r>
              <a:rPr sz="2400" spc="11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857EBA"/>
                </a:solidFill>
                <a:latin typeface="Verdana"/>
                <a:cs typeface="Verdana"/>
              </a:rPr>
              <a:t>с</a:t>
            </a:r>
            <a:r>
              <a:rPr sz="2400" spc="-240" dirty="0">
                <a:solidFill>
                  <a:srgbClr val="857EBA"/>
                </a:solidFill>
                <a:latin typeface="Verdana"/>
                <a:cs typeface="Verdana"/>
              </a:rPr>
              <a:t>ь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857EBA"/>
                </a:solidFill>
                <a:latin typeface="Verdana"/>
                <a:cs typeface="Verdana"/>
              </a:rPr>
              <a:t>прослуш</a:t>
            </a:r>
            <a:r>
              <a:rPr sz="2400" spc="2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в</a:t>
            </a:r>
            <a:r>
              <a:rPr sz="2400" spc="-5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65" dirty="0">
                <a:solidFill>
                  <a:srgbClr val="857EBA"/>
                </a:solidFill>
                <a:latin typeface="Verdana"/>
                <a:cs typeface="Verdana"/>
              </a:rPr>
              <a:t>ется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b="1" spc="-45" dirty="0">
                <a:solidFill>
                  <a:srgbClr val="857EBA"/>
                </a:solidFill>
                <a:latin typeface="Tahoma"/>
                <a:cs typeface="Tahoma"/>
              </a:rPr>
              <a:t>дваж</a:t>
            </a:r>
            <a:r>
              <a:rPr sz="2400" b="1" spc="-50" dirty="0">
                <a:solidFill>
                  <a:srgbClr val="857EBA"/>
                </a:solidFill>
                <a:latin typeface="Tahoma"/>
                <a:cs typeface="Tahoma"/>
              </a:rPr>
              <a:t>д</a:t>
            </a:r>
            <a:r>
              <a:rPr sz="2400" b="1" spc="-190" dirty="0">
                <a:solidFill>
                  <a:srgbClr val="857EBA"/>
                </a:solidFill>
                <a:latin typeface="Tahoma"/>
                <a:cs typeface="Tahoma"/>
              </a:rPr>
              <a:t>ы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80" dirty="0">
                <a:solidFill>
                  <a:srgbClr val="F65E09"/>
                </a:solidFill>
                <a:latin typeface="Verdana"/>
                <a:cs typeface="Verdana"/>
              </a:rPr>
              <a:t>Во</a:t>
            </a:r>
            <a:r>
              <a:rPr sz="2400" spc="-18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F65E09"/>
                </a:solidFill>
                <a:latin typeface="Verdana"/>
                <a:cs typeface="Verdana"/>
              </a:rPr>
              <a:t>время</a:t>
            </a:r>
            <a:r>
              <a:rPr sz="2400" spc="-18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F65E09"/>
                </a:solidFill>
                <a:latin typeface="Verdana"/>
                <a:cs typeface="Verdana"/>
              </a:rPr>
              <a:t>прослушивания</a:t>
            </a:r>
            <a:r>
              <a:rPr sz="2400" spc="-18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100" dirty="0">
                <a:solidFill>
                  <a:srgbClr val="F65E09"/>
                </a:solidFill>
                <a:latin typeface="Verdana"/>
                <a:cs typeface="Verdana"/>
              </a:rPr>
              <a:t>можно</a:t>
            </a:r>
            <a:r>
              <a:rPr sz="2400" spc="-17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F65E09"/>
                </a:solidFill>
                <a:latin typeface="Verdana"/>
                <a:cs typeface="Verdana"/>
              </a:rPr>
              <a:t>делать</a:t>
            </a:r>
            <a:r>
              <a:rPr sz="2400" spc="-18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b="1" spc="-25" dirty="0">
                <a:solidFill>
                  <a:srgbClr val="F65E09"/>
                </a:solidFill>
                <a:latin typeface="Tahoma"/>
                <a:cs typeface="Tahoma"/>
              </a:rPr>
              <a:t>пометки</a:t>
            </a:r>
            <a:r>
              <a:rPr sz="24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spc="45" dirty="0">
                <a:solidFill>
                  <a:srgbClr val="F65E09"/>
                </a:solidFill>
                <a:latin typeface="Verdana"/>
                <a:cs typeface="Verdana"/>
              </a:rPr>
              <a:t>на</a:t>
            </a:r>
            <a:r>
              <a:rPr sz="2400" spc="-17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F65E09"/>
                </a:solidFill>
                <a:latin typeface="Verdana"/>
                <a:cs typeface="Verdana"/>
              </a:rPr>
              <a:t>черновиках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30" dirty="0">
                <a:solidFill>
                  <a:srgbClr val="857EBA"/>
                </a:solidFill>
                <a:latin typeface="Verdana"/>
                <a:cs typeface="Verdana"/>
              </a:rPr>
              <a:t>После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857EBA"/>
                </a:solidFill>
                <a:latin typeface="Verdana"/>
                <a:cs typeface="Verdana"/>
              </a:rPr>
              <a:t>повторного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857EBA"/>
                </a:solidFill>
                <a:latin typeface="Verdana"/>
                <a:cs typeface="Verdana"/>
              </a:rPr>
              <a:t>прослушивания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857EBA"/>
                </a:solidFill>
                <a:latin typeface="Verdana"/>
                <a:cs typeface="Verdana"/>
              </a:rPr>
              <a:t>участники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857EBA"/>
                </a:solidFill>
                <a:latin typeface="Verdana"/>
                <a:cs typeface="Verdana"/>
              </a:rPr>
              <a:t>приступают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857EBA"/>
                </a:solidFill>
                <a:latin typeface="Verdana"/>
                <a:cs typeface="Verdana"/>
              </a:rPr>
              <a:t>к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857EBA"/>
                </a:solidFill>
                <a:latin typeface="Verdana"/>
                <a:cs typeface="Verdana"/>
              </a:rPr>
              <a:t>выполнению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857EBA"/>
                </a:solidFill>
                <a:latin typeface="Verdana"/>
                <a:cs typeface="Verdana"/>
              </a:rPr>
              <a:t>ЭР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28</a:t>
            </a:fld>
            <a:endParaRPr spc="-24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59023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40" dirty="0">
                <a:latin typeface="Tahoma"/>
                <a:cs typeface="Tahoma"/>
              </a:rPr>
              <a:t>ГВЭ</a:t>
            </a:r>
            <a:r>
              <a:rPr sz="4400" b="1" spc="-80" dirty="0">
                <a:latin typeface="Tahoma"/>
                <a:cs typeface="Tahoma"/>
              </a:rPr>
              <a:t> </a:t>
            </a:r>
            <a:r>
              <a:rPr sz="4400" b="1" spc="-320" dirty="0">
                <a:latin typeface="Tahoma"/>
                <a:cs typeface="Tahoma"/>
              </a:rPr>
              <a:t>в</a:t>
            </a:r>
            <a:r>
              <a:rPr sz="4400" b="1" spc="-75" dirty="0">
                <a:latin typeface="Tahoma"/>
                <a:cs typeface="Tahoma"/>
              </a:rPr>
              <a:t> </a:t>
            </a:r>
            <a:r>
              <a:rPr sz="4400" b="1" spc="35" dirty="0">
                <a:latin typeface="Tahoma"/>
                <a:cs typeface="Tahoma"/>
              </a:rPr>
              <a:t>устно</a:t>
            </a:r>
            <a:r>
              <a:rPr sz="4400" b="1" spc="45" dirty="0">
                <a:latin typeface="Tahoma"/>
                <a:cs typeface="Tahoma"/>
              </a:rPr>
              <a:t>й</a:t>
            </a:r>
            <a:r>
              <a:rPr sz="4400" b="1" spc="-110" dirty="0">
                <a:latin typeface="Tahoma"/>
                <a:cs typeface="Tahoma"/>
              </a:rPr>
              <a:t> </a:t>
            </a:r>
            <a:r>
              <a:rPr sz="4400" b="1" spc="220" dirty="0">
                <a:latin typeface="Tahoma"/>
                <a:cs typeface="Tahoma"/>
              </a:rPr>
              <a:t>форме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77056" y="1341364"/>
            <a:ext cx="4725669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75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73000" y="1258061"/>
            <a:ext cx="5487670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66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77696" y="4533900"/>
            <a:ext cx="15642590" cy="2667000"/>
          </a:xfrm>
          <a:custGeom>
            <a:avLst/>
            <a:gdLst/>
            <a:ahLst/>
            <a:cxnLst/>
            <a:rect l="l" t="t" r="r" b="b"/>
            <a:pathLst>
              <a:path w="15642590" h="2667000">
                <a:moveTo>
                  <a:pt x="15642336" y="0"/>
                </a:moveTo>
                <a:lnTo>
                  <a:pt x="0" y="0"/>
                </a:lnTo>
                <a:lnTo>
                  <a:pt x="0" y="2667000"/>
                </a:lnTo>
                <a:lnTo>
                  <a:pt x="15642336" y="2667000"/>
                </a:lnTo>
                <a:lnTo>
                  <a:pt x="1564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57071" y="4561459"/>
            <a:ext cx="1518793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Аудитории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оборудуются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средствами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воспроизведения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аудиозаписи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0" dirty="0">
                <a:latin typeface="Verdana"/>
                <a:cs typeface="Verdana"/>
              </a:rPr>
              <a:t>ТС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или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организаторы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настраивают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85" dirty="0">
                <a:latin typeface="Verdana"/>
                <a:cs typeface="Verdana"/>
              </a:rPr>
              <a:t>их,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чтобы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было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слышно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30" dirty="0">
                <a:latin typeface="Verdana"/>
                <a:cs typeface="Verdana"/>
              </a:rPr>
              <a:t>всем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60" dirty="0">
                <a:latin typeface="Verdana"/>
                <a:cs typeface="Verdana"/>
              </a:rPr>
              <a:t>Участник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готовится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не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около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средства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аудиозаписи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30" dirty="0">
                <a:latin typeface="Verdana"/>
                <a:cs typeface="Verdana"/>
              </a:rPr>
              <a:t>После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подготовки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участник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подходит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к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средству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аудиозаписи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50" dirty="0">
                <a:latin typeface="Verdana"/>
                <a:cs typeface="Verdana"/>
              </a:rPr>
              <a:t>громко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разборчиво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даёт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ответ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45" dirty="0">
                <a:latin typeface="Verdana"/>
                <a:cs typeface="Verdana"/>
              </a:rPr>
              <a:t>Экзаменатор-собеседник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задаёт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вопросы,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чтобы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участник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мог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уточнить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дополнить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свой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ответ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Участн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45" dirty="0">
                <a:latin typeface="Verdana"/>
                <a:cs typeface="Verdana"/>
              </a:rPr>
              <a:t>к</a:t>
            </a:r>
            <a:r>
              <a:rPr sz="2400" spc="-135" dirty="0">
                <a:latin typeface="Verdana"/>
                <a:cs typeface="Verdana"/>
              </a:rPr>
              <a:t>у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даё</a:t>
            </a:r>
            <a:r>
              <a:rPr sz="2400" spc="-125" dirty="0">
                <a:latin typeface="Verdana"/>
                <a:cs typeface="Verdana"/>
              </a:rPr>
              <a:t>тся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5" dirty="0">
                <a:latin typeface="Verdana"/>
                <a:cs typeface="Verdana"/>
              </a:rPr>
              <a:t>во</a:t>
            </a:r>
            <a:r>
              <a:rPr sz="2400" spc="-130" dirty="0">
                <a:latin typeface="Verdana"/>
                <a:cs typeface="Verdana"/>
              </a:rPr>
              <a:t>з</a:t>
            </a:r>
            <a:r>
              <a:rPr sz="2400" spc="95" dirty="0">
                <a:latin typeface="Verdana"/>
                <a:cs typeface="Verdana"/>
              </a:rPr>
              <a:t>можн</a:t>
            </a:r>
            <a:r>
              <a:rPr sz="2400" spc="-35" dirty="0">
                <a:latin typeface="Verdana"/>
                <a:cs typeface="Verdana"/>
              </a:rPr>
              <a:t>ость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прослушат</a:t>
            </a:r>
            <a:r>
              <a:rPr sz="2400" spc="-5" dirty="0">
                <a:latin typeface="Verdana"/>
                <a:cs typeface="Verdana"/>
              </a:rPr>
              <a:t>ь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пись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67967" y="3467100"/>
            <a:ext cx="9476740" cy="1152525"/>
          </a:xfrm>
          <a:custGeom>
            <a:avLst/>
            <a:gdLst/>
            <a:ahLst/>
            <a:cxnLst/>
            <a:rect l="l" t="t" r="r" b="b"/>
            <a:pathLst>
              <a:path w="9476740" h="1152525">
                <a:moveTo>
                  <a:pt x="9476232" y="0"/>
                </a:moveTo>
                <a:lnTo>
                  <a:pt x="0" y="0"/>
                </a:lnTo>
                <a:lnTo>
                  <a:pt x="0" y="1152144"/>
                </a:lnTo>
                <a:lnTo>
                  <a:pt x="9476232" y="1152144"/>
                </a:lnTo>
                <a:lnTo>
                  <a:pt x="94762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41525" y="3811904"/>
            <a:ext cx="89287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70" dirty="0">
                <a:latin typeface="Tahoma"/>
                <a:cs typeface="Tahoma"/>
              </a:rPr>
              <a:t>Используются</a:t>
            </a:r>
            <a:r>
              <a:rPr sz="2800" b="1" spc="-30" dirty="0">
                <a:latin typeface="Tahoma"/>
                <a:cs typeface="Tahoma"/>
              </a:rPr>
              <a:t> </a:t>
            </a:r>
            <a:r>
              <a:rPr sz="2800" b="1" spc="100" dirty="0">
                <a:solidFill>
                  <a:srgbClr val="F65E09"/>
                </a:solidFill>
                <a:latin typeface="Tahoma"/>
                <a:cs typeface="Tahoma"/>
              </a:rPr>
              <a:t>средства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0" dirty="0">
                <a:solidFill>
                  <a:srgbClr val="F65E09"/>
                </a:solidFill>
                <a:latin typeface="Tahoma"/>
                <a:cs typeface="Tahoma"/>
              </a:rPr>
              <a:t>цифровой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65E09"/>
                </a:solidFill>
                <a:latin typeface="Tahoma"/>
                <a:cs typeface="Tahoma"/>
              </a:rPr>
              <a:t>аудиозаписи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7161" y="7277861"/>
            <a:ext cx="15087600" cy="1219200"/>
          </a:xfrm>
          <a:prstGeom prst="rect">
            <a:avLst/>
          </a:prstGeom>
          <a:ln w="38100">
            <a:solidFill>
              <a:srgbClr val="F65E09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3139440">
              <a:lnSpc>
                <a:spcPct val="100000"/>
              </a:lnSpc>
              <a:spcBef>
                <a:spcPts val="1160"/>
              </a:spcBef>
            </a:pPr>
            <a:r>
              <a:rPr sz="2000" spc="-40" dirty="0">
                <a:latin typeface="Verdana"/>
                <a:cs typeface="Verdana"/>
              </a:rPr>
              <a:t>Если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произошёл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b="1" spc="-30" dirty="0">
                <a:latin typeface="Tahoma"/>
                <a:cs typeface="Tahoma"/>
              </a:rPr>
              <a:t>технический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5" dirty="0">
                <a:latin typeface="Tahoma"/>
                <a:cs typeface="Tahoma"/>
              </a:rPr>
              <a:t>сбой</a:t>
            </a:r>
            <a:r>
              <a:rPr sz="2000" spc="5" dirty="0">
                <a:latin typeface="Verdana"/>
                <a:cs typeface="Verdana"/>
              </a:rPr>
              <a:t>,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участник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имеет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право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b="1" spc="-70" dirty="0">
                <a:latin typeface="Tahoma"/>
                <a:cs typeface="Tahoma"/>
              </a:rPr>
              <a:t>выбрать</a:t>
            </a:r>
            <a:r>
              <a:rPr sz="2000" spc="-7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5610225" indent="-343535">
              <a:lnSpc>
                <a:spcPct val="100000"/>
              </a:lnSpc>
              <a:buFont typeface="Arial MT"/>
              <a:buChar char="•"/>
              <a:tabLst>
                <a:tab pos="5610225" algn="l"/>
                <a:tab pos="5610860" algn="l"/>
              </a:tabLst>
            </a:pPr>
            <a:r>
              <a:rPr sz="2000" spc="-130" dirty="0">
                <a:latin typeface="Verdana"/>
                <a:cs typeface="Verdana"/>
              </a:rPr>
              <a:t>выполнить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задания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30" dirty="0">
                <a:latin typeface="Tahoma"/>
                <a:cs typeface="Tahoma"/>
              </a:rPr>
              <a:t>тот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155" dirty="0">
                <a:latin typeface="Tahoma"/>
                <a:cs typeface="Tahoma"/>
              </a:rPr>
              <a:t>ж</a:t>
            </a:r>
            <a:r>
              <a:rPr sz="2000" b="1" spc="95" dirty="0">
                <a:latin typeface="Tahoma"/>
                <a:cs typeface="Tahoma"/>
              </a:rPr>
              <a:t>е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spc="-30" dirty="0">
                <a:latin typeface="Tahoma"/>
                <a:cs typeface="Tahoma"/>
              </a:rPr>
              <a:t>день</a:t>
            </a:r>
            <a:endParaRPr sz="2000">
              <a:latin typeface="Tahoma"/>
              <a:cs typeface="Tahoma"/>
            </a:endParaRPr>
          </a:p>
          <a:p>
            <a:pPr marL="5250180" indent="-343535">
              <a:lnSpc>
                <a:spcPct val="100000"/>
              </a:lnSpc>
              <a:buFont typeface="Arial MT"/>
              <a:buChar char="•"/>
              <a:tabLst>
                <a:tab pos="5250180" algn="l"/>
                <a:tab pos="5250815" algn="l"/>
              </a:tabLst>
            </a:pPr>
            <a:r>
              <a:rPr sz="2000" spc="-130" dirty="0">
                <a:latin typeface="Verdana"/>
                <a:cs typeface="Verdana"/>
              </a:rPr>
              <a:t>выполнить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задания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резер</a:t>
            </a:r>
            <a:r>
              <a:rPr sz="2000" b="1" spc="-10" dirty="0">
                <a:latin typeface="Tahoma"/>
                <a:cs typeface="Tahoma"/>
              </a:rPr>
              <a:t>в</a:t>
            </a:r>
            <a:r>
              <a:rPr sz="2000" b="1" spc="-60" dirty="0">
                <a:latin typeface="Tahoma"/>
                <a:cs typeface="Tahoma"/>
              </a:rPr>
              <a:t>ны</a:t>
            </a:r>
            <a:r>
              <a:rPr sz="2000" b="1" spc="-45" dirty="0">
                <a:latin typeface="Tahoma"/>
                <a:cs typeface="Tahoma"/>
              </a:rPr>
              <a:t>е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15" dirty="0">
                <a:latin typeface="Tahoma"/>
                <a:cs typeface="Tahoma"/>
              </a:rPr>
              <a:t>сроки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579861" y="3607561"/>
            <a:ext cx="6301740" cy="863600"/>
            <a:chOff x="10579861" y="3607561"/>
            <a:chExt cx="6301740" cy="863600"/>
          </a:xfrm>
        </p:grpSpPr>
        <p:sp>
          <p:nvSpPr>
            <p:cNvPr id="16" name="object 16"/>
            <p:cNvSpPr/>
            <p:nvPr/>
          </p:nvSpPr>
          <p:spPr>
            <a:xfrm>
              <a:off x="10592561" y="3620261"/>
              <a:ext cx="6276340" cy="838200"/>
            </a:xfrm>
            <a:custGeom>
              <a:avLst/>
              <a:gdLst/>
              <a:ahLst/>
              <a:cxnLst/>
              <a:rect l="l" t="t" r="r" b="b"/>
              <a:pathLst>
                <a:path w="6276340" h="838200">
                  <a:moveTo>
                    <a:pt x="6275832" y="0"/>
                  </a:moveTo>
                  <a:lnTo>
                    <a:pt x="1945640" y="0"/>
                  </a:lnTo>
                  <a:lnTo>
                    <a:pt x="1945640" y="314325"/>
                  </a:lnTo>
                  <a:lnTo>
                    <a:pt x="101727" y="314325"/>
                  </a:lnTo>
                  <a:lnTo>
                    <a:pt x="101727" y="209550"/>
                  </a:lnTo>
                  <a:lnTo>
                    <a:pt x="0" y="419100"/>
                  </a:lnTo>
                  <a:lnTo>
                    <a:pt x="101727" y="628650"/>
                  </a:lnTo>
                  <a:lnTo>
                    <a:pt x="101727" y="523875"/>
                  </a:lnTo>
                  <a:lnTo>
                    <a:pt x="1945640" y="523875"/>
                  </a:lnTo>
                  <a:lnTo>
                    <a:pt x="1945640" y="838200"/>
                  </a:lnTo>
                  <a:lnTo>
                    <a:pt x="6275832" y="838200"/>
                  </a:lnTo>
                  <a:lnTo>
                    <a:pt x="6275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92561" y="3620261"/>
              <a:ext cx="6276340" cy="838200"/>
            </a:xfrm>
            <a:custGeom>
              <a:avLst/>
              <a:gdLst/>
              <a:ahLst/>
              <a:cxnLst/>
              <a:rect l="l" t="t" r="r" b="b"/>
              <a:pathLst>
                <a:path w="6276340" h="838200">
                  <a:moveTo>
                    <a:pt x="6275832" y="0"/>
                  </a:moveTo>
                  <a:lnTo>
                    <a:pt x="1945640" y="0"/>
                  </a:lnTo>
                  <a:lnTo>
                    <a:pt x="1945640" y="314325"/>
                  </a:lnTo>
                  <a:lnTo>
                    <a:pt x="101727" y="314325"/>
                  </a:lnTo>
                  <a:lnTo>
                    <a:pt x="101727" y="209550"/>
                  </a:lnTo>
                  <a:lnTo>
                    <a:pt x="0" y="419100"/>
                  </a:lnTo>
                  <a:lnTo>
                    <a:pt x="101727" y="628650"/>
                  </a:lnTo>
                  <a:lnTo>
                    <a:pt x="101727" y="523875"/>
                  </a:lnTo>
                  <a:lnTo>
                    <a:pt x="1945640" y="523875"/>
                  </a:lnTo>
                  <a:lnTo>
                    <a:pt x="1945640" y="838200"/>
                  </a:lnTo>
                  <a:lnTo>
                    <a:pt x="6275832" y="838200"/>
                  </a:lnTo>
                  <a:lnTo>
                    <a:pt x="6275832" y="0"/>
                  </a:lnTo>
                  <a:close/>
                </a:path>
              </a:pathLst>
            </a:custGeom>
            <a:ln w="25400">
              <a:solidFill>
                <a:srgbClr val="F65E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2923646" y="3868038"/>
            <a:ext cx="355790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65" dirty="0">
                <a:solidFill>
                  <a:srgbClr val="F65E09"/>
                </a:solidFill>
                <a:latin typeface="Verdana"/>
                <a:cs typeface="Verdana"/>
              </a:rPr>
              <a:t>Отка</a:t>
            </a:r>
            <a:r>
              <a:rPr sz="2000" spc="-50" dirty="0">
                <a:solidFill>
                  <a:srgbClr val="F65E09"/>
                </a:solidFill>
                <a:latin typeface="Verdana"/>
                <a:cs typeface="Verdana"/>
              </a:rPr>
              <a:t>з</a:t>
            </a:r>
            <a:r>
              <a:rPr sz="2000" spc="-17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65E09"/>
                </a:solidFill>
                <a:latin typeface="Verdana"/>
                <a:cs typeface="Verdana"/>
              </a:rPr>
              <a:t>от</a:t>
            </a:r>
            <a:r>
              <a:rPr sz="2000" spc="-16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65E09"/>
                </a:solidFill>
                <a:latin typeface="Verdana"/>
                <a:cs typeface="Verdana"/>
              </a:rPr>
              <a:t>проток</a:t>
            </a:r>
            <a:r>
              <a:rPr sz="2000" spc="-20" dirty="0">
                <a:solidFill>
                  <a:srgbClr val="F65E09"/>
                </a:solidFill>
                <a:latin typeface="Verdana"/>
                <a:cs typeface="Verdana"/>
              </a:rPr>
              <a:t>о</a:t>
            </a:r>
            <a:r>
              <a:rPr sz="2000" spc="-95" dirty="0">
                <a:solidFill>
                  <a:srgbClr val="F65E09"/>
                </a:solidFill>
                <a:latin typeface="Verdana"/>
                <a:cs typeface="Verdana"/>
              </a:rPr>
              <a:t>л</a:t>
            </a:r>
            <a:r>
              <a:rPr sz="2000" spc="-85" dirty="0">
                <a:solidFill>
                  <a:srgbClr val="F65E09"/>
                </a:solidFill>
                <a:latin typeface="Verdana"/>
                <a:cs typeface="Verdana"/>
              </a:rPr>
              <a:t>и</a:t>
            </a:r>
            <a:r>
              <a:rPr sz="2000" spc="-50" dirty="0">
                <a:solidFill>
                  <a:srgbClr val="F65E09"/>
                </a:solidFill>
                <a:latin typeface="Verdana"/>
                <a:cs typeface="Verdana"/>
              </a:rPr>
              <a:t>рования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29</a:t>
            </a:fld>
            <a:endParaRPr spc="-24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8288000" cy="1329690"/>
            <a:chOff x="0" y="0"/>
            <a:chExt cx="18288000" cy="132969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283335"/>
            </a:xfrm>
            <a:custGeom>
              <a:avLst/>
              <a:gdLst/>
              <a:ahLst/>
              <a:cxnLst/>
              <a:rect l="l" t="t" r="r" b="b"/>
              <a:pathLst>
                <a:path w="18288000" h="1283335">
                  <a:moveTo>
                    <a:pt x="0" y="1283207"/>
                  </a:moveTo>
                  <a:lnTo>
                    <a:pt x="18288000" y="1283207"/>
                  </a:lnTo>
                  <a:lnTo>
                    <a:pt x="18288000" y="0"/>
                  </a:lnTo>
                  <a:lnTo>
                    <a:pt x="0" y="0"/>
                  </a:lnTo>
                  <a:lnTo>
                    <a:pt x="0" y="1283207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67600" y="0"/>
              <a:ext cx="10820400" cy="1257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44851" y="100584"/>
              <a:ext cx="3632454" cy="122910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78354" y="251586"/>
            <a:ext cx="29324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Структура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685800" y="191262"/>
            <a:ext cx="1617345" cy="906144"/>
            <a:chOff x="685800" y="191262"/>
            <a:chExt cx="1617345" cy="906144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" y="240792"/>
              <a:ext cx="1295400" cy="85648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286761" y="191262"/>
              <a:ext cx="0" cy="862330"/>
            </a:xfrm>
            <a:custGeom>
              <a:avLst/>
              <a:gdLst/>
              <a:ahLst/>
              <a:cxnLst/>
              <a:rect l="l" t="t" r="r" b="b"/>
              <a:pathLst>
                <a:path h="862330">
                  <a:moveTo>
                    <a:pt x="0" y="0"/>
                  </a:moveTo>
                  <a:lnTo>
                    <a:pt x="0" y="862203"/>
                  </a:lnTo>
                </a:path>
              </a:pathLst>
            </a:custGeom>
            <a:ln w="31750">
              <a:solidFill>
                <a:srgbClr val="BAEC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5" dirty="0"/>
              <a:t>Структура</a:t>
            </a:r>
            <a:r>
              <a:rPr spc="-35" dirty="0"/>
              <a:t> </a:t>
            </a:r>
            <a:r>
              <a:rPr spc="-55" dirty="0"/>
              <a:t>Порядка</a:t>
            </a:r>
            <a:r>
              <a:rPr spc="-30" dirty="0"/>
              <a:t> </a:t>
            </a:r>
            <a:r>
              <a:rPr spc="-145" dirty="0"/>
              <a:t>ГИА-11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/>
          </a:p>
          <a:p>
            <a:pPr marL="595630" indent="-513715">
              <a:lnSpc>
                <a:spcPct val="100000"/>
              </a:lnSpc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135" dirty="0">
                <a:solidFill>
                  <a:srgbClr val="000000"/>
                </a:solidFill>
                <a:latin typeface="Verdana"/>
                <a:cs typeface="Verdana"/>
              </a:rPr>
              <a:t>Общ</a:t>
            </a:r>
            <a:r>
              <a:rPr sz="2400" b="0" spc="11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130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положен</a:t>
            </a:r>
            <a:r>
              <a:rPr sz="2400" b="0" spc="-25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375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endParaRPr sz="240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5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125" dirty="0">
                <a:solidFill>
                  <a:srgbClr val="000000"/>
                </a:solidFill>
                <a:latin typeface="Verdana"/>
                <a:cs typeface="Verdana"/>
              </a:rPr>
              <a:t>Фо</a:t>
            </a:r>
            <a:r>
              <a:rPr sz="2400" b="0" spc="105" dirty="0">
                <a:solidFill>
                  <a:srgbClr val="000000"/>
                </a:solidFill>
                <a:latin typeface="Verdana"/>
                <a:cs typeface="Verdana"/>
              </a:rPr>
              <a:t>р</a:t>
            </a:r>
            <a:r>
              <a:rPr sz="2400" b="0" spc="70" dirty="0">
                <a:solidFill>
                  <a:srgbClr val="000000"/>
                </a:solidFill>
                <a:latin typeface="Verdana"/>
                <a:cs typeface="Verdana"/>
              </a:rPr>
              <a:t>мы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5" dirty="0">
                <a:solidFill>
                  <a:srgbClr val="000000"/>
                </a:solidFill>
                <a:latin typeface="Verdana"/>
                <a:cs typeface="Verdana"/>
              </a:rPr>
              <a:t>уч</a:t>
            </a:r>
            <a:r>
              <a:rPr sz="2400" b="0" spc="-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75" dirty="0">
                <a:solidFill>
                  <a:srgbClr val="000000"/>
                </a:solidFill>
                <a:latin typeface="Verdana"/>
                <a:cs typeface="Verdana"/>
              </a:rPr>
              <a:t>стники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-110" dirty="0">
                <a:latin typeface="Verdana"/>
                <a:cs typeface="Verdana"/>
              </a:rPr>
              <a:t>Итого</a:t>
            </a:r>
            <a:r>
              <a:rPr sz="2400" b="0" spc="-105" dirty="0">
                <a:latin typeface="Verdana"/>
                <a:cs typeface="Verdana"/>
              </a:rPr>
              <a:t>в</a:t>
            </a:r>
            <a:r>
              <a:rPr sz="2400" b="0" spc="120" dirty="0">
                <a:latin typeface="Verdana"/>
                <a:cs typeface="Verdana"/>
              </a:rPr>
              <a:t>ое</a:t>
            </a:r>
            <a:r>
              <a:rPr sz="2400" b="0" spc="-175" dirty="0">
                <a:latin typeface="Verdana"/>
                <a:cs typeface="Verdana"/>
              </a:rPr>
              <a:t> </a:t>
            </a:r>
            <a:r>
              <a:rPr sz="2400" b="0" spc="-5" dirty="0">
                <a:latin typeface="Verdana"/>
                <a:cs typeface="Verdana"/>
              </a:rPr>
              <a:t>сочинение</a:t>
            </a:r>
            <a:r>
              <a:rPr sz="2400" b="0" spc="-180" dirty="0">
                <a:latin typeface="Verdana"/>
                <a:cs typeface="Verdana"/>
              </a:rPr>
              <a:t> </a:t>
            </a:r>
            <a:r>
              <a:rPr sz="2400" b="0" spc="-114" dirty="0">
                <a:latin typeface="Verdana"/>
                <a:cs typeface="Verdana"/>
              </a:rPr>
              <a:t>(изл</a:t>
            </a:r>
            <a:r>
              <a:rPr sz="2400" b="0" spc="-120" dirty="0">
                <a:latin typeface="Verdana"/>
                <a:cs typeface="Verdana"/>
              </a:rPr>
              <a:t>о</a:t>
            </a:r>
            <a:r>
              <a:rPr sz="2400" b="0" spc="-20" dirty="0">
                <a:latin typeface="Verdana"/>
                <a:cs typeface="Verdana"/>
              </a:rPr>
              <a:t>же</a:t>
            </a:r>
            <a:r>
              <a:rPr sz="2400" b="0" spc="-15" dirty="0">
                <a:latin typeface="Verdana"/>
                <a:cs typeface="Verdana"/>
              </a:rPr>
              <a:t>н</a:t>
            </a:r>
            <a:r>
              <a:rPr sz="2400" b="0" spc="-50" dirty="0">
                <a:latin typeface="Verdana"/>
                <a:cs typeface="Verdana"/>
              </a:rPr>
              <a:t>ие)</a:t>
            </a:r>
            <a:endParaRPr sz="240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-25" dirty="0">
                <a:solidFill>
                  <a:srgbClr val="000000"/>
                </a:solidFill>
                <a:latin typeface="Verdana"/>
                <a:cs typeface="Verdana"/>
              </a:rPr>
              <a:t>Органи</a:t>
            </a: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з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ц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22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3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270" dirty="0">
                <a:solidFill>
                  <a:srgbClr val="000000"/>
                </a:solidFill>
                <a:latin typeface="Verdana"/>
                <a:cs typeface="Verdana"/>
              </a:rPr>
              <a:t>Г</a:t>
            </a:r>
            <a:r>
              <a:rPr sz="2400" b="0" spc="50" dirty="0">
                <a:solidFill>
                  <a:srgbClr val="000000"/>
                </a:solidFill>
                <a:latin typeface="Verdana"/>
                <a:cs typeface="Verdana"/>
              </a:rPr>
              <a:t>ИА</a:t>
            </a:r>
            <a:endParaRPr sz="240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Обработка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,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90" dirty="0">
                <a:solidFill>
                  <a:srgbClr val="000000"/>
                </a:solidFill>
                <a:latin typeface="Verdana"/>
                <a:cs typeface="Verdana"/>
              </a:rPr>
              <a:t>п</a:t>
            </a:r>
            <a:r>
              <a:rPr sz="2400" b="0" spc="125" dirty="0">
                <a:solidFill>
                  <a:srgbClr val="000000"/>
                </a:solidFill>
                <a:latin typeface="Verdana"/>
                <a:cs typeface="Verdana"/>
              </a:rPr>
              <a:t>р</a:t>
            </a: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о</a:t>
            </a:r>
            <a:r>
              <a:rPr sz="2400" b="0" spc="-65" dirty="0">
                <a:solidFill>
                  <a:srgbClr val="000000"/>
                </a:solidFill>
                <a:latin typeface="Verdana"/>
                <a:cs typeface="Verdana"/>
              </a:rPr>
              <a:t>вер</a:t>
            </a:r>
            <a:r>
              <a:rPr sz="2400" b="0" spc="-70" dirty="0">
                <a:solidFill>
                  <a:srgbClr val="000000"/>
                </a:solidFill>
                <a:latin typeface="Verdana"/>
                <a:cs typeface="Verdana"/>
              </a:rPr>
              <a:t>к</a:t>
            </a:r>
            <a:r>
              <a:rPr sz="2400" b="0" spc="195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220" dirty="0">
                <a:solidFill>
                  <a:srgbClr val="000000"/>
                </a:solidFill>
                <a:latin typeface="Verdana"/>
                <a:cs typeface="Verdana"/>
              </a:rPr>
              <a:t>э</a:t>
            </a: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кзамена</a:t>
            </a:r>
            <a:r>
              <a:rPr sz="2400" b="0" spc="60" dirty="0">
                <a:solidFill>
                  <a:srgbClr val="000000"/>
                </a:solidFill>
                <a:latin typeface="Verdana"/>
                <a:cs typeface="Verdana"/>
              </a:rPr>
              <a:t>ц</a:t>
            </a:r>
            <a:r>
              <a:rPr sz="2400" b="0" spc="-120" dirty="0">
                <a:solidFill>
                  <a:srgbClr val="000000"/>
                </a:solidFill>
                <a:latin typeface="Verdana"/>
                <a:cs typeface="Verdana"/>
              </a:rPr>
              <a:t>ионных</a:t>
            </a:r>
            <a:endParaRPr sz="2400">
              <a:latin typeface="Verdana"/>
              <a:cs typeface="Verdana"/>
            </a:endParaRPr>
          </a:p>
          <a:p>
            <a:pPr marL="595630" marR="1341120">
              <a:lnSpc>
                <a:spcPct val="100000"/>
              </a:lnSpc>
            </a:pP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работ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90" dirty="0">
                <a:solidFill>
                  <a:srgbClr val="000000"/>
                </a:solidFill>
                <a:latin typeface="Verdana"/>
                <a:cs typeface="Verdana"/>
              </a:rPr>
              <a:t>участников</a:t>
            </a:r>
            <a:r>
              <a:rPr sz="2400" b="0" spc="-18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75" dirty="0">
                <a:latin typeface="Verdana"/>
                <a:cs typeface="Verdana"/>
              </a:rPr>
              <a:t>экзамена</a:t>
            </a:r>
            <a:r>
              <a:rPr sz="2400" b="0" spc="-185" dirty="0"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их </a:t>
            </a:r>
            <a:r>
              <a:rPr sz="2400" b="0" spc="-83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оценивание</a:t>
            </a:r>
            <a:endParaRPr sz="2400">
              <a:latin typeface="Verdana"/>
              <a:cs typeface="Verdana"/>
            </a:endParaRPr>
          </a:p>
          <a:p>
            <a:pPr marL="595630" marR="1377315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 startAt="7"/>
              <a:tabLst>
                <a:tab pos="595630" algn="l"/>
                <a:tab pos="596265" algn="l"/>
              </a:tabLst>
            </a:pP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Утв</a:t>
            </a:r>
            <a:r>
              <a:rPr sz="2400" b="0" spc="5" dirty="0">
                <a:solidFill>
                  <a:srgbClr val="000000"/>
                </a:solidFill>
                <a:latin typeface="Verdana"/>
                <a:cs typeface="Verdana"/>
              </a:rPr>
              <a:t>ерждение,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изме</a:t>
            </a:r>
            <a:r>
              <a:rPr sz="2400" b="0" spc="4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ение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20" dirty="0">
                <a:solidFill>
                  <a:srgbClr val="000000"/>
                </a:solidFill>
                <a:latin typeface="Verdana"/>
                <a:cs typeface="Verdana"/>
              </a:rPr>
              <a:t>и(или)  </a:t>
            </a:r>
            <a:r>
              <a:rPr sz="2400" b="0" spc="45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нулирова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3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20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результа</a:t>
            </a:r>
            <a:r>
              <a:rPr sz="2400" b="0" spc="-155" dirty="0">
                <a:solidFill>
                  <a:srgbClr val="000000"/>
                </a:solidFill>
                <a:latin typeface="Verdana"/>
                <a:cs typeface="Verdana"/>
              </a:rPr>
              <a:t>тов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 startAt="7"/>
              <a:tabLst>
                <a:tab pos="596265" algn="l"/>
              </a:tabLst>
            </a:pP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Оц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45" dirty="0">
                <a:solidFill>
                  <a:srgbClr val="000000"/>
                </a:solidFill>
                <a:latin typeface="Verdana"/>
                <a:cs typeface="Verdana"/>
              </a:rPr>
              <a:t>нк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19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результа</a:t>
            </a:r>
            <a:r>
              <a:rPr sz="2400" b="0" spc="-155" dirty="0">
                <a:solidFill>
                  <a:srgbClr val="000000"/>
                </a:solidFill>
                <a:latin typeface="Verdana"/>
                <a:cs typeface="Verdana"/>
              </a:rPr>
              <a:t>тов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 startAt="7"/>
              <a:tabLst>
                <a:tab pos="595630" algn="l"/>
                <a:tab pos="596265" algn="l"/>
              </a:tabLst>
            </a:pPr>
            <a:r>
              <a:rPr sz="2400" b="0" spc="90" dirty="0">
                <a:solidFill>
                  <a:srgbClr val="000000"/>
                </a:solidFill>
                <a:latin typeface="Verdana"/>
                <a:cs typeface="Verdana"/>
              </a:rPr>
              <a:t>Приём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110" dirty="0">
                <a:solidFill>
                  <a:srgbClr val="000000"/>
                </a:solidFill>
                <a:latin typeface="Verdana"/>
                <a:cs typeface="Verdana"/>
              </a:rPr>
              <a:t>рассмотрение</a:t>
            </a: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5" dirty="0">
                <a:solidFill>
                  <a:srgbClr val="000000"/>
                </a:solidFill>
                <a:latin typeface="Verdana"/>
                <a:cs typeface="Verdana"/>
              </a:rPr>
              <a:t>апелляций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95"/>
              </a:spcBef>
            </a:pPr>
            <a:r>
              <a:rPr spc="55" dirty="0"/>
              <a:t>Структура</a:t>
            </a:r>
            <a:r>
              <a:rPr spc="-35" dirty="0"/>
              <a:t> </a:t>
            </a:r>
            <a:r>
              <a:rPr spc="-55" dirty="0"/>
              <a:t>Порядка</a:t>
            </a:r>
            <a:r>
              <a:rPr spc="-25" dirty="0"/>
              <a:t> </a:t>
            </a:r>
            <a:r>
              <a:rPr spc="-130" dirty="0"/>
              <a:t>ГИА-9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50"/>
          </a:p>
          <a:p>
            <a:pPr marL="525780" indent="-513715">
              <a:lnSpc>
                <a:spcPct val="100000"/>
              </a:lnSpc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130" dirty="0">
                <a:solidFill>
                  <a:srgbClr val="000000"/>
                </a:solidFill>
                <a:latin typeface="Verdana"/>
                <a:cs typeface="Verdana"/>
              </a:rPr>
              <a:t>Общи</a:t>
            </a:r>
            <a:r>
              <a:rPr sz="2400" b="0" spc="110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5" dirty="0">
                <a:solidFill>
                  <a:srgbClr val="000000"/>
                </a:solidFill>
                <a:latin typeface="Verdana"/>
                <a:cs typeface="Verdana"/>
              </a:rPr>
              <a:t>положе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0" dirty="0">
                <a:solidFill>
                  <a:srgbClr val="000000"/>
                </a:solidFill>
                <a:latin typeface="Verdana"/>
                <a:cs typeface="Verdana"/>
              </a:rPr>
              <a:t>ия</a:t>
            </a:r>
            <a:endParaRPr sz="240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125" dirty="0">
                <a:solidFill>
                  <a:srgbClr val="000000"/>
                </a:solidFill>
                <a:latin typeface="Verdana"/>
                <a:cs typeface="Verdana"/>
              </a:rPr>
              <a:t>Фо</a:t>
            </a:r>
            <a:r>
              <a:rPr sz="2400" b="0" spc="105" dirty="0">
                <a:solidFill>
                  <a:srgbClr val="000000"/>
                </a:solidFill>
                <a:latin typeface="Verdana"/>
                <a:cs typeface="Verdana"/>
              </a:rPr>
              <a:t>р</a:t>
            </a:r>
            <a:r>
              <a:rPr sz="2400" b="0" spc="70" dirty="0">
                <a:solidFill>
                  <a:srgbClr val="000000"/>
                </a:solidFill>
                <a:latin typeface="Verdana"/>
                <a:cs typeface="Verdana"/>
              </a:rPr>
              <a:t>мы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5" dirty="0">
                <a:solidFill>
                  <a:srgbClr val="000000"/>
                </a:solidFill>
                <a:latin typeface="Verdana"/>
                <a:cs typeface="Verdana"/>
              </a:rPr>
              <a:t>уч</a:t>
            </a:r>
            <a:r>
              <a:rPr sz="2400" b="0" spc="-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75" dirty="0">
                <a:solidFill>
                  <a:srgbClr val="000000"/>
                </a:solidFill>
                <a:latin typeface="Verdana"/>
                <a:cs typeface="Verdana"/>
              </a:rPr>
              <a:t>стники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  <a:p>
            <a:pPr marL="525780" marR="1264285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-110" dirty="0">
                <a:solidFill>
                  <a:srgbClr val="9A8ECE"/>
                </a:solidFill>
                <a:latin typeface="Verdana"/>
                <a:cs typeface="Verdana"/>
              </a:rPr>
              <a:t>Итого</a:t>
            </a:r>
            <a:r>
              <a:rPr sz="2400" b="0" spc="-105" dirty="0">
                <a:solidFill>
                  <a:srgbClr val="9A8ECE"/>
                </a:solidFill>
                <a:latin typeface="Verdana"/>
                <a:cs typeface="Verdana"/>
              </a:rPr>
              <a:t>в</a:t>
            </a:r>
            <a:r>
              <a:rPr sz="2400" b="0" spc="120" dirty="0">
                <a:solidFill>
                  <a:srgbClr val="9A8ECE"/>
                </a:solidFill>
                <a:latin typeface="Verdana"/>
                <a:cs typeface="Verdana"/>
              </a:rPr>
              <a:t>ое</a:t>
            </a:r>
            <a:r>
              <a:rPr sz="2400" b="0" spc="-17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b="0" spc="185" dirty="0">
                <a:solidFill>
                  <a:srgbClr val="9A8ECE"/>
                </a:solidFill>
                <a:latin typeface="Verdana"/>
                <a:cs typeface="Verdana"/>
              </a:rPr>
              <a:t>собе</a:t>
            </a:r>
            <a:r>
              <a:rPr sz="2400" b="0" spc="155" dirty="0">
                <a:solidFill>
                  <a:srgbClr val="9A8ECE"/>
                </a:solidFill>
                <a:latin typeface="Verdana"/>
                <a:cs typeface="Verdana"/>
              </a:rPr>
              <a:t>с</a:t>
            </a:r>
            <a:r>
              <a:rPr sz="2400" b="0" spc="15" dirty="0">
                <a:solidFill>
                  <a:srgbClr val="9A8ECE"/>
                </a:solidFill>
                <a:latin typeface="Verdana"/>
                <a:cs typeface="Verdana"/>
              </a:rPr>
              <a:t>едов</a:t>
            </a:r>
            <a:r>
              <a:rPr sz="2400" b="0" spc="20" dirty="0">
                <a:solidFill>
                  <a:srgbClr val="9A8ECE"/>
                </a:solidFill>
                <a:latin typeface="Verdana"/>
                <a:cs typeface="Verdana"/>
              </a:rPr>
              <a:t>а</a:t>
            </a:r>
            <a:r>
              <a:rPr sz="2400" b="0" spc="-15" dirty="0">
                <a:solidFill>
                  <a:srgbClr val="9A8ECE"/>
                </a:solidFill>
                <a:latin typeface="Verdana"/>
                <a:cs typeface="Verdana"/>
              </a:rPr>
              <a:t>ни</a:t>
            </a:r>
            <a:r>
              <a:rPr sz="2400" b="0" spc="-10" dirty="0">
                <a:solidFill>
                  <a:srgbClr val="9A8ECE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b="0" spc="5" dirty="0">
                <a:solidFill>
                  <a:srgbClr val="9A8ECE"/>
                </a:solidFill>
                <a:latin typeface="Verdana"/>
                <a:cs typeface="Verdana"/>
              </a:rPr>
              <a:t>п</a:t>
            </a:r>
            <a:r>
              <a:rPr sz="2400" b="0" spc="10" dirty="0">
                <a:solidFill>
                  <a:srgbClr val="9A8ECE"/>
                </a:solidFill>
                <a:latin typeface="Verdana"/>
                <a:cs typeface="Verdana"/>
              </a:rPr>
              <a:t>о</a:t>
            </a:r>
            <a:r>
              <a:rPr sz="2400" b="0" spc="-17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b="0" spc="-5" dirty="0">
                <a:solidFill>
                  <a:srgbClr val="9A8ECE"/>
                </a:solidFill>
                <a:latin typeface="Verdana"/>
                <a:cs typeface="Verdana"/>
              </a:rPr>
              <a:t>р</a:t>
            </a:r>
            <a:r>
              <a:rPr sz="2400" b="0" spc="-10" dirty="0">
                <a:solidFill>
                  <a:srgbClr val="9A8ECE"/>
                </a:solidFill>
                <a:latin typeface="Verdana"/>
                <a:cs typeface="Verdana"/>
              </a:rPr>
              <a:t>у</a:t>
            </a:r>
            <a:r>
              <a:rPr sz="2400" b="0" spc="270" dirty="0">
                <a:solidFill>
                  <a:srgbClr val="9A8ECE"/>
                </a:solidFill>
                <a:latin typeface="Verdana"/>
                <a:cs typeface="Verdana"/>
              </a:rPr>
              <a:t>с</a:t>
            </a:r>
            <a:r>
              <a:rPr sz="2400" b="0" spc="260" dirty="0">
                <a:solidFill>
                  <a:srgbClr val="9A8ECE"/>
                </a:solidFill>
                <a:latin typeface="Verdana"/>
                <a:cs typeface="Verdana"/>
              </a:rPr>
              <a:t>с</a:t>
            </a:r>
            <a:r>
              <a:rPr sz="2400" b="0" spc="40" dirty="0">
                <a:solidFill>
                  <a:srgbClr val="9A8ECE"/>
                </a:solidFill>
                <a:latin typeface="Verdana"/>
                <a:cs typeface="Verdana"/>
              </a:rPr>
              <a:t>кому  </a:t>
            </a:r>
            <a:r>
              <a:rPr sz="2400" b="0" spc="-254" dirty="0">
                <a:solidFill>
                  <a:srgbClr val="9A8ECE"/>
                </a:solidFill>
                <a:latin typeface="Verdana"/>
                <a:cs typeface="Verdana"/>
              </a:rPr>
              <a:t>языку</a:t>
            </a:r>
            <a:endParaRPr sz="240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5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-25" dirty="0">
                <a:solidFill>
                  <a:srgbClr val="000000"/>
                </a:solidFill>
                <a:latin typeface="Verdana"/>
                <a:cs typeface="Verdana"/>
              </a:rPr>
              <a:t>Органи</a:t>
            </a: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з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ц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22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3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270" dirty="0">
                <a:solidFill>
                  <a:srgbClr val="000000"/>
                </a:solidFill>
                <a:latin typeface="Verdana"/>
                <a:cs typeface="Verdana"/>
              </a:rPr>
              <a:t>Г</a:t>
            </a:r>
            <a:r>
              <a:rPr sz="2400" b="0" spc="50" dirty="0">
                <a:solidFill>
                  <a:srgbClr val="000000"/>
                </a:solidFill>
                <a:latin typeface="Verdana"/>
                <a:cs typeface="Verdana"/>
              </a:rPr>
              <a:t>ИА</a:t>
            </a:r>
            <a:endParaRPr sz="2400">
              <a:latin typeface="Verdana"/>
              <a:cs typeface="Verdana"/>
            </a:endParaRPr>
          </a:p>
          <a:p>
            <a:pPr marL="525780" marR="975994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155" dirty="0">
                <a:solidFill>
                  <a:srgbClr val="000000"/>
                </a:solidFill>
                <a:latin typeface="Verdana"/>
                <a:cs typeface="Verdana"/>
              </a:rPr>
              <a:t>Обра</a:t>
            </a:r>
            <a:r>
              <a:rPr sz="2400" b="0" spc="150" dirty="0">
                <a:solidFill>
                  <a:srgbClr val="000000"/>
                </a:solidFill>
                <a:latin typeface="Verdana"/>
                <a:cs typeface="Verdana"/>
              </a:rPr>
              <a:t>б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отка,</a:t>
            </a:r>
            <a:r>
              <a:rPr sz="2400" b="0" spc="-204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90" dirty="0">
                <a:solidFill>
                  <a:srgbClr val="000000"/>
                </a:solidFill>
                <a:latin typeface="Verdana"/>
                <a:cs typeface="Verdana"/>
              </a:rPr>
              <a:t>п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ровер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к</a:t>
            </a:r>
            <a:r>
              <a:rPr sz="2400" b="0" spc="195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э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к</a:t>
            </a:r>
            <a:r>
              <a:rPr sz="2400" b="0" spc="-25" dirty="0">
                <a:solidFill>
                  <a:srgbClr val="000000"/>
                </a:solidFill>
                <a:latin typeface="Verdana"/>
                <a:cs typeface="Verdana"/>
              </a:rPr>
              <a:t>з</a:t>
            </a: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155" dirty="0">
                <a:solidFill>
                  <a:srgbClr val="000000"/>
                </a:solidFill>
                <a:latin typeface="Verdana"/>
                <a:cs typeface="Verdana"/>
              </a:rPr>
              <a:t>ме</a:t>
            </a:r>
            <a:r>
              <a:rPr sz="2400" b="0" spc="16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ц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ион</a:t>
            </a:r>
            <a:r>
              <a:rPr sz="2400" b="0" spc="-35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15" dirty="0">
                <a:solidFill>
                  <a:srgbClr val="000000"/>
                </a:solidFill>
                <a:latin typeface="Verdana"/>
                <a:cs typeface="Verdana"/>
              </a:rPr>
              <a:t>ых  </a:t>
            </a: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работ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90" dirty="0">
                <a:solidFill>
                  <a:srgbClr val="000000"/>
                </a:solidFill>
                <a:latin typeface="Verdana"/>
                <a:cs typeface="Verdana"/>
              </a:rPr>
              <a:t>участников</a:t>
            </a:r>
            <a:r>
              <a:rPr sz="2400" b="0" spc="-18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9A8ECE"/>
                </a:solidFill>
                <a:latin typeface="Verdana"/>
                <a:cs typeface="Verdana"/>
              </a:rPr>
              <a:t>ГИА</a:t>
            </a:r>
            <a:r>
              <a:rPr sz="2400" b="0" spc="-18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8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их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оценивание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3876"/>
              </a:buClr>
              <a:buFont typeface="Verdana"/>
              <a:buAutoNum type="romanUcPeriod"/>
            </a:pPr>
            <a:endParaRPr sz="2850">
              <a:latin typeface="Verdana"/>
              <a:cs typeface="Verdana"/>
            </a:endParaRPr>
          </a:p>
          <a:p>
            <a:pPr marL="525780" marR="2347595" indent="-513715">
              <a:lnSpc>
                <a:spcPct val="100000"/>
              </a:lnSpc>
              <a:spcBef>
                <a:spcPts val="5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Утв</a:t>
            </a:r>
            <a:r>
              <a:rPr sz="2400" b="0" spc="5" dirty="0">
                <a:solidFill>
                  <a:srgbClr val="000000"/>
                </a:solidFill>
                <a:latin typeface="Verdana"/>
                <a:cs typeface="Verdana"/>
              </a:rPr>
              <a:t>ерждение,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изме</a:t>
            </a:r>
            <a:r>
              <a:rPr sz="2400" b="0" spc="4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ение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20" dirty="0">
                <a:solidFill>
                  <a:srgbClr val="000000"/>
                </a:solidFill>
                <a:latin typeface="Verdana"/>
                <a:cs typeface="Verdana"/>
              </a:rPr>
              <a:t>и(или)  </a:t>
            </a:r>
            <a:r>
              <a:rPr sz="2400" b="0" spc="45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нулирова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3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20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результа</a:t>
            </a:r>
            <a:r>
              <a:rPr sz="2400" b="0" spc="-155" dirty="0">
                <a:solidFill>
                  <a:srgbClr val="000000"/>
                </a:solidFill>
                <a:latin typeface="Verdana"/>
                <a:cs typeface="Verdana"/>
              </a:rPr>
              <a:t>тов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6415" algn="l"/>
              </a:tabLst>
            </a:pP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Оц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45" dirty="0">
                <a:solidFill>
                  <a:srgbClr val="000000"/>
                </a:solidFill>
                <a:latin typeface="Verdana"/>
                <a:cs typeface="Verdana"/>
              </a:rPr>
              <a:t>нк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19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результа</a:t>
            </a:r>
            <a:r>
              <a:rPr sz="2400" b="0" spc="-155" dirty="0">
                <a:solidFill>
                  <a:srgbClr val="000000"/>
                </a:solidFill>
                <a:latin typeface="Verdana"/>
                <a:cs typeface="Verdana"/>
              </a:rPr>
              <a:t>тов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90" dirty="0">
                <a:solidFill>
                  <a:srgbClr val="000000"/>
                </a:solidFill>
                <a:latin typeface="Verdana"/>
                <a:cs typeface="Verdana"/>
              </a:rPr>
              <a:t>Приём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110" dirty="0">
                <a:solidFill>
                  <a:srgbClr val="000000"/>
                </a:solidFill>
                <a:latin typeface="Verdana"/>
                <a:cs typeface="Verdana"/>
              </a:rPr>
              <a:t>рассмотрение</a:t>
            </a: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5" dirty="0">
                <a:solidFill>
                  <a:srgbClr val="000000"/>
                </a:solidFill>
                <a:latin typeface="Verdana"/>
                <a:cs typeface="Verdana"/>
              </a:rPr>
              <a:t>апелляций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3200" spc="-245" dirty="0">
                <a:solidFill>
                  <a:srgbClr val="003876"/>
                </a:solidFill>
              </a:rPr>
              <a:t>3</a:t>
            </a:r>
            <a:endParaRPr sz="3200"/>
          </a:p>
        </p:txBody>
      </p:sp>
      <p:sp>
        <p:nvSpPr>
          <p:cNvPr id="15" name="object 15"/>
          <p:cNvSpPr/>
          <p:nvPr/>
        </p:nvSpPr>
        <p:spPr>
          <a:xfrm>
            <a:off x="1143761" y="2513838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9961" y="2437638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799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79102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55302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60725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30" dirty="0">
                <a:solidFill>
                  <a:srgbClr val="3BA7B6"/>
                </a:solidFill>
                <a:latin typeface="Tahoma"/>
                <a:cs typeface="Tahoma"/>
              </a:rPr>
              <a:t>ЕГЭ</a:t>
            </a:r>
            <a:r>
              <a:rPr sz="4400" b="1" spc="-10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-55" dirty="0">
                <a:solidFill>
                  <a:srgbClr val="3BA7B6"/>
                </a:solidFill>
                <a:latin typeface="Tahoma"/>
                <a:cs typeface="Tahoma"/>
              </a:rPr>
              <a:t>по</a:t>
            </a:r>
            <a:r>
              <a:rPr sz="4400" b="1" spc="-10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3BA7B6"/>
                </a:solidFill>
                <a:latin typeface="Tahoma"/>
                <a:cs typeface="Tahoma"/>
              </a:rPr>
              <a:t>информатике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76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63980" y="4610100"/>
            <a:ext cx="15095219" cy="2819400"/>
          </a:xfrm>
          <a:custGeom>
            <a:avLst/>
            <a:gdLst/>
            <a:ahLst/>
            <a:cxnLst/>
            <a:rect l="l" t="t" r="r" b="b"/>
            <a:pathLst>
              <a:path w="15095219" h="2819400">
                <a:moveTo>
                  <a:pt x="15095219" y="0"/>
                </a:moveTo>
                <a:lnTo>
                  <a:pt x="0" y="0"/>
                </a:lnTo>
                <a:lnTo>
                  <a:pt x="0" y="2819400"/>
                </a:lnTo>
                <a:lnTo>
                  <a:pt x="15095219" y="2819400"/>
                </a:lnTo>
                <a:lnTo>
                  <a:pt x="150952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9009" y="7506461"/>
            <a:ext cx="11275060" cy="1411605"/>
          </a:xfrm>
          <a:prstGeom prst="rect">
            <a:avLst/>
          </a:prstGeom>
          <a:ln w="38100">
            <a:solidFill>
              <a:srgbClr val="F65E09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352425">
              <a:lnSpc>
                <a:spcPct val="100000"/>
              </a:lnSpc>
              <a:spcBef>
                <a:spcPts val="1185"/>
              </a:spcBef>
            </a:pP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Если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произошёл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b="1" spc="-40" dirty="0">
                <a:solidFill>
                  <a:srgbClr val="3BA7B6"/>
                </a:solidFill>
                <a:latin typeface="Tahoma"/>
                <a:cs typeface="Tahoma"/>
              </a:rPr>
              <a:t>технический</a:t>
            </a:r>
            <a:r>
              <a:rPr sz="2400" b="1" spc="-1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5" dirty="0">
                <a:solidFill>
                  <a:srgbClr val="3BA7B6"/>
                </a:solidFill>
                <a:latin typeface="Tahoma"/>
                <a:cs typeface="Tahoma"/>
              </a:rPr>
              <a:t>сбой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,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участник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BA7B6"/>
                </a:solidFill>
                <a:latin typeface="Verdana"/>
                <a:cs typeface="Verdana"/>
              </a:rPr>
              <a:t>имеет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право</a:t>
            </a:r>
            <a:r>
              <a:rPr sz="24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b="1" spc="-85" dirty="0">
                <a:solidFill>
                  <a:srgbClr val="3BA7B6"/>
                </a:solidFill>
                <a:latin typeface="Tahoma"/>
                <a:cs typeface="Tahoma"/>
              </a:rPr>
              <a:t>выбрать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3574415" indent="-343535">
              <a:lnSpc>
                <a:spcPct val="100000"/>
              </a:lnSpc>
              <a:buFont typeface="Arial MT"/>
              <a:buChar char="•"/>
              <a:tabLst>
                <a:tab pos="3574415" algn="l"/>
                <a:tab pos="3575050" algn="l"/>
              </a:tabLst>
            </a:pP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сдать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BA7B6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b="1" spc="-175" dirty="0">
                <a:solidFill>
                  <a:srgbClr val="3BA7B6"/>
                </a:solidFill>
                <a:latin typeface="Tahoma"/>
                <a:cs typeface="Tahoma"/>
              </a:rPr>
              <a:t>в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35" dirty="0">
                <a:solidFill>
                  <a:srgbClr val="3BA7B6"/>
                </a:solidFill>
                <a:latin typeface="Tahoma"/>
                <a:cs typeface="Tahoma"/>
              </a:rPr>
              <a:t>тот</a:t>
            </a:r>
            <a:r>
              <a:rPr sz="2400" b="1" spc="-2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3BA7B6"/>
                </a:solidFill>
                <a:latin typeface="Tahoma"/>
                <a:cs typeface="Tahoma"/>
              </a:rPr>
              <a:t>ж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е</a:t>
            </a:r>
            <a:r>
              <a:rPr sz="2400" b="1" spc="-2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40" dirty="0">
                <a:solidFill>
                  <a:srgbClr val="3BA7B6"/>
                </a:solidFill>
                <a:latin typeface="Tahoma"/>
                <a:cs typeface="Tahoma"/>
              </a:rPr>
              <a:t>день</a:t>
            </a:r>
            <a:endParaRPr sz="2400">
              <a:latin typeface="Tahoma"/>
              <a:cs typeface="Tahoma"/>
            </a:endParaRPr>
          </a:p>
          <a:p>
            <a:pPr marL="3143250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143250" algn="l"/>
                <a:tab pos="3143885" algn="l"/>
              </a:tabLst>
            </a:pP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сдать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BA7B6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b="1" spc="-175" dirty="0">
                <a:solidFill>
                  <a:srgbClr val="3BA7B6"/>
                </a:solidFill>
                <a:latin typeface="Tahoma"/>
                <a:cs typeface="Tahoma"/>
              </a:rPr>
              <a:t>в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25" dirty="0">
                <a:solidFill>
                  <a:srgbClr val="3BA7B6"/>
                </a:solidFill>
                <a:latin typeface="Tahoma"/>
                <a:cs typeface="Tahoma"/>
              </a:rPr>
              <a:t>резервны</a:t>
            </a:r>
            <a:r>
              <a:rPr sz="2400" b="1" spc="-20" dirty="0">
                <a:solidFill>
                  <a:srgbClr val="3BA7B6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15" dirty="0">
                <a:solidFill>
                  <a:srgbClr val="3BA7B6"/>
                </a:solidFill>
                <a:latin typeface="Tahoma"/>
                <a:cs typeface="Tahoma"/>
              </a:rPr>
              <a:t>сроки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95400" y="3552444"/>
            <a:ext cx="11049000" cy="600710"/>
          </a:xfrm>
          <a:custGeom>
            <a:avLst/>
            <a:gdLst/>
            <a:ahLst/>
            <a:cxnLst/>
            <a:rect l="l" t="t" r="r" b="b"/>
            <a:pathLst>
              <a:path w="11049000" h="600710">
                <a:moveTo>
                  <a:pt x="11049000" y="0"/>
                </a:moveTo>
                <a:lnTo>
                  <a:pt x="0" y="0"/>
                </a:lnTo>
                <a:lnTo>
                  <a:pt x="0" y="600455"/>
                </a:lnTo>
                <a:lnTo>
                  <a:pt x="11049000" y="600455"/>
                </a:lnTo>
                <a:lnTo>
                  <a:pt x="11049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74139" y="3620846"/>
            <a:ext cx="12764135" cy="3328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14" dirty="0">
                <a:solidFill>
                  <a:srgbClr val="3BA7B6"/>
                </a:solidFill>
                <a:latin typeface="Tahoma"/>
                <a:cs typeface="Tahoma"/>
              </a:rPr>
              <a:t>Выполнение</a:t>
            </a:r>
            <a:r>
              <a:rPr sz="2800" b="1" spc="-4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800" b="1" spc="20" dirty="0">
                <a:solidFill>
                  <a:srgbClr val="3BA7B6"/>
                </a:solidFill>
                <a:latin typeface="Tahoma"/>
                <a:cs typeface="Tahoma"/>
              </a:rPr>
              <a:t>ЭР</a:t>
            </a:r>
            <a:r>
              <a:rPr sz="28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800" b="1" spc="25" dirty="0">
                <a:solidFill>
                  <a:srgbClr val="3BA7B6"/>
                </a:solidFill>
                <a:latin typeface="Tahoma"/>
                <a:cs typeface="Tahoma"/>
              </a:rPr>
              <a:t>осуществляется</a:t>
            </a:r>
            <a:r>
              <a:rPr sz="28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800" b="1" spc="10" dirty="0">
                <a:solidFill>
                  <a:srgbClr val="3BA7B6"/>
                </a:solidFill>
                <a:latin typeface="Tahoma"/>
                <a:cs typeface="Tahoma"/>
              </a:rPr>
              <a:t>на</a:t>
            </a:r>
            <a:r>
              <a:rPr sz="2800" b="1" spc="-2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800" b="1" spc="-20" dirty="0">
                <a:solidFill>
                  <a:srgbClr val="3BA7B6"/>
                </a:solidFill>
                <a:latin typeface="Tahoma"/>
                <a:cs typeface="Tahoma"/>
              </a:rPr>
              <a:t>компьютере</a:t>
            </a:r>
            <a:r>
              <a:rPr sz="2800" b="1" spc="-4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800" b="1" spc="-150" dirty="0">
                <a:solidFill>
                  <a:srgbClr val="3BA7B6"/>
                </a:solidFill>
                <a:latin typeface="Tahoma"/>
                <a:cs typeface="Tahoma"/>
              </a:rPr>
              <a:t>(КЕГЭ)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850">
              <a:latin typeface="Tahoma"/>
              <a:cs typeface="Tahoma"/>
            </a:endParaRPr>
          </a:p>
          <a:p>
            <a:pPr marL="424815" marR="508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Аудитории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3BA7B6"/>
                </a:solidFill>
                <a:latin typeface="Verdana"/>
                <a:cs typeface="Verdana"/>
              </a:rPr>
              <a:t>оснащаются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BA7B6"/>
                </a:solidFill>
                <a:latin typeface="Verdana"/>
                <a:cs typeface="Verdana"/>
              </a:rPr>
              <a:t>компьютерной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техникой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без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доступа</a:t>
            </a:r>
            <a:r>
              <a:rPr sz="24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3BA7B6"/>
                </a:solidFill>
                <a:latin typeface="Verdana"/>
                <a:cs typeface="Verdana"/>
              </a:rPr>
              <a:t>сети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«Интернет» </a:t>
            </a:r>
            <a:r>
              <a:rPr sz="2400" spc="-8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70" dirty="0">
                <a:solidFill>
                  <a:srgbClr val="3BA7B6"/>
                </a:solidFill>
                <a:latin typeface="Verdana"/>
                <a:cs typeface="Verdana"/>
              </a:rPr>
              <a:t>с</a:t>
            </a:r>
            <a:r>
              <a:rPr sz="2400" spc="204" dirty="0">
                <a:solidFill>
                  <a:srgbClr val="3BA7B6"/>
                </a:solidFill>
                <a:latin typeface="Verdana"/>
                <a:cs typeface="Verdana"/>
              </a:rPr>
              <a:t>о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специализи</a:t>
            </a:r>
            <a:r>
              <a:rPr sz="2400" spc="-5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ован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ны</a:t>
            </a:r>
            <a:r>
              <a:rPr sz="2400" spc="15" dirty="0">
                <a:solidFill>
                  <a:srgbClr val="3BA7B6"/>
                </a:solidFill>
                <a:latin typeface="Verdana"/>
                <a:cs typeface="Verdana"/>
              </a:rPr>
              <a:t>м</a:t>
            </a:r>
            <a:r>
              <a:rPr sz="2400" spc="-2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endParaRPr sz="2400">
              <a:latin typeface="Verdana"/>
              <a:cs typeface="Verdana"/>
            </a:endParaRPr>
          </a:p>
          <a:p>
            <a:pPr marL="424815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spc="-27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аудитори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3BA7B6"/>
                </a:solidFill>
                <a:latin typeface="Verdana"/>
                <a:cs typeface="Verdana"/>
              </a:rPr>
              <a:t>выдаются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50" dirty="0">
                <a:solidFill>
                  <a:srgbClr val="3BA7B6"/>
                </a:solidFill>
                <a:latin typeface="Verdana"/>
                <a:cs typeface="Verdana"/>
              </a:rPr>
              <a:t>БР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BA7B6"/>
                </a:solidFill>
                <a:latin typeface="Verdana"/>
                <a:cs typeface="Verdana"/>
              </a:rPr>
              <a:t>черновики</a:t>
            </a:r>
            <a:endParaRPr sz="2400">
              <a:latin typeface="Verdana"/>
              <a:cs typeface="Verdana"/>
            </a:endParaRPr>
          </a:p>
          <a:p>
            <a:pPr marL="424815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КИМ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файлы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для</a:t>
            </a:r>
            <a:r>
              <a:rPr sz="2400" spc="-204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3BA7B6"/>
                </a:solidFill>
                <a:latin typeface="Verdana"/>
                <a:cs typeface="Verdana"/>
              </a:rPr>
              <a:t>выполнения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3BA7B6"/>
                </a:solidFill>
                <a:latin typeface="Verdana"/>
                <a:cs typeface="Verdana"/>
              </a:rPr>
              <a:t>заданий</a:t>
            </a:r>
            <a:r>
              <a:rPr sz="2400" spc="-21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предоставляются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3BA7B6"/>
                </a:solidFill>
                <a:latin typeface="Verdana"/>
                <a:cs typeface="Verdana"/>
              </a:rPr>
              <a:t>электронном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BA7B6"/>
                </a:solidFill>
                <a:latin typeface="Verdana"/>
                <a:cs typeface="Verdana"/>
              </a:rPr>
              <a:t>виде</a:t>
            </a:r>
            <a:endParaRPr sz="2400">
              <a:latin typeface="Verdana"/>
              <a:cs typeface="Verdana"/>
            </a:endParaRPr>
          </a:p>
          <a:p>
            <a:pPr marL="424815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spc="-135" dirty="0">
                <a:solidFill>
                  <a:srgbClr val="3BA7B6"/>
                </a:solidFill>
                <a:latin typeface="Verdana"/>
                <a:cs typeface="Verdana"/>
              </a:rPr>
              <a:t>От</a:t>
            </a:r>
            <a:r>
              <a:rPr sz="2400" spc="-12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50" dirty="0">
                <a:solidFill>
                  <a:srgbClr val="3BA7B6"/>
                </a:solidFill>
                <a:latin typeface="Verdana"/>
                <a:cs typeface="Verdana"/>
              </a:rPr>
              <a:t>еты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5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20" dirty="0">
                <a:solidFill>
                  <a:srgbClr val="3BA7B6"/>
                </a:solidFill>
                <a:latin typeface="Verdana"/>
                <a:cs typeface="Verdana"/>
              </a:rPr>
              <a:t>да</a:t>
            </a:r>
            <a:r>
              <a:rPr sz="2400" spc="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-229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я</a:t>
            </a:r>
            <a:r>
              <a:rPr sz="2400" spc="-21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204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-60" dirty="0">
                <a:solidFill>
                  <a:srgbClr val="3BA7B6"/>
                </a:solidFill>
                <a:latin typeface="Verdana"/>
                <a:cs typeface="Verdana"/>
              </a:rPr>
              <a:t>осятся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75" dirty="0">
                <a:solidFill>
                  <a:srgbClr val="3BA7B6"/>
                </a:solidFill>
                <a:latin typeface="Verdana"/>
                <a:cs typeface="Verdana"/>
              </a:rPr>
              <a:t>специа</a:t>
            </a:r>
            <a:r>
              <a:rPr sz="2400" spc="-60" dirty="0">
                <a:solidFill>
                  <a:srgbClr val="3BA7B6"/>
                </a:solidFill>
                <a:latin typeface="Verdana"/>
                <a:cs typeface="Verdana"/>
              </a:rPr>
              <a:t>лизирова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ное</a:t>
            </a:r>
            <a:r>
              <a:rPr sz="2400" spc="-204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30</a:t>
            </a:fld>
            <a:endParaRPr spc="-24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102273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5" dirty="0">
                <a:latin typeface="Tahoma"/>
                <a:cs typeface="Tahoma"/>
              </a:rPr>
              <a:t>Завершени</a:t>
            </a:r>
            <a:r>
              <a:rPr sz="4400" b="1" spc="-25" dirty="0">
                <a:latin typeface="Tahoma"/>
                <a:cs typeface="Tahoma"/>
              </a:rPr>
              <a:t>е</a:t>
            </a:r>
            <a:r>
              <a:rPr sz="4400" b="1" spc="-120" dirty="0">
                <a:latin typeface="Tahoma"/>
                <a:cs typeface="Tahoma"/>
              </a:rPr>
              <a:t> </a:t>
            </a:r>
            <a:r>
              <a:rPr sz="4400" b="1" spc="50" dirty="0">
                <a:latin typeface="Tahoma"/>
                <a:cs typeface="Tahoma"/>
              </a:rPr>
              <a:t>экзамен</a:t>
            </a:r>
            <a:r>
              <a:rPr sz="4400" b="1" spc="55" dirty="0">
                <a:latin typeface="Tahoma"/>
                <a:cs typeface="Tahoma"/>
              </a:rPr>
              <a:t>а</a:t>
            </a:r>
            <a:r>
              <a:rPr sz="4400" b="1" spc="-95" dirty="0">
                <a:latin typeface="Tahoma"/>
                <a:cs typeface="Tahoma"/>
              </a:rPr>
              <a:t> </a:t>
            </a:r>
            <a:r>
              <a:rPr sz="4400" b="1" spc="-320" dirty="0">
                <a:latin typeface="Tahoma"/>
                <a:cs typeface="Tahoma"/>
              </a:rPr>
              <a:t>в</a:t>
            </a:r>
            <a:r>
              <a:rPr sz="4400" b="1" spc="-75" dirty="0">
                <a:latin typeface="Tahoma"/>
                <a:cs typeface="Tahoma"/>
              </a:rPr>
              <a:t> </a:t>
            </a:r>
            <a:r>
              <a:rPr sz="4400" b="1" spc="-15" dirty="0">
                <a:latin typeface="Tahoma"/>
                <a:cs typeface="Tahoma"/>
              </a:rPr>
              <a:t>аудитории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211023"/>
            <a:ext cx="182880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FFFF"/>
                </a:solidFill>
                <a:latin typeface="Verdana"/>
                <a:cs typeface="Verdana"/>
              </a:rPr>
              <a:t>Проведени</a:t>
            </a:r>
            <a:r>
              <a:rPr sz="440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4400" spc="-3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400" spc="-85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77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68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8194" y="3635121"/>
            <a:ext cx="729043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ahoma"/>
                <a:cs typeface="Tahoma"/>
              </a:rPr>
              <a:t>организаторы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100" dirty="0">
                <a:latin typeface="Verdana"/>
                <a:cs typeface="Verdana"/>
              </a:rPr>
              <a:t>сообщают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40" dirty="0">
                <a:latin typeface="Verdana"/>
                <a:cs typeface="Verdana"/>
              </a:rPr>
              <a:t>скором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завершении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экзамена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5" dirty="0">
                <a:latin typeface="Verdana"/>
                <a:cs typeface="Verdana"/>
              </a:rPr>
              <a:t>а</a:t>
            </a:r>
            <a:r>
              <a:rPr sz="2400" spc="140" dirty="0">
                <a:latin typeface="Verdana"/>
                <a:cs typeface="Verdana"/>
              </a:rPr>
              <a:t>по</a:t>
            </a:r>
            <a:r>
              <a:rPr sz="2400" spc="160" dirty="0">
                <a:latin typeface="Verdana"/>
                <a:cs typeface="Verdana"/>
              </a:rPr>
              <a:t>м</a:t>
            </a:r>
            <a:r>
              <a:rPr sz="2400" spc="10" dirty="0">
                <a:latin typeface="Verdana"/>
                <a:cs typeface="Verdana"/>
              </a:rPr>
              <a:t>ин</a:t>
            </a:r>
            <a:r>
              <a:rPr sz="2400" spc="15" dirty="0">
                <a:latin typeface="Verdana"/>
                <a:cs typeface="Verdana"/>
              </a:rPr>
              <a:t>а</a:t>
            </a:r>
            <a:r>
              <a:rPr sz="2400" spc="-140" dirty="0">
                <a:latin typeface="Verdana"/>
                <a:cs typeface="Verdana"/>
              </a:rPr>
              <a:t>ют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0" dirty="0">
                <a:latin typeface="Verdana"/>
                <a:cs typeface="Verdana"/>
              </a:rPr>
              <a:t>пе</a:t>
            </a:r>
            <a:r>
              <a:rPr sz="2400" spc="45" dirty="0">
                <a:latin typeface="Verdana"/>
                <a:cs typeface="Verdana"/>
              </a:rPr>
              <a:t>р</a:t>
            </a:r>
            <a:r>
              <a:rPr sz="2400" spc="110" dirty="0">
                <a:latin typeface="Verdana"/>
                <a:cs typeface="Verdana"/>
              </a:rPr>
              <a:t>еносе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от</a:t>
            </a:r>
            <a:r>
              <a:rPr sz="2400" spc="-160" dirty="0">
                <a:latin typeface="Verdana"/>
                <a:cs typeface="Verdana"/>
              </a:rPr>
              <a:t>в</a:t>
            </a:r>
            <a:r>
              <a:rPr sz="2400" spc="-85" dirty="0">
                <a:latin typeface="Verdana"/>
                <a:cs typeface="Verdana"/>
              </a:rPr>
              <a:t>етов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бла</a:t>
            </a:r>
            <a:r>
              <a:rPr sz="2400" spc="20" dirty="0">
                <a:latin typeface="Verdana"/>
                <a:cs typeface="Verdana"/>
              </a:rPr>
              <a:t>н</a:t>
            </a:r>
            <a:r>
              <a:rPr sz="2400" spc="-140" dirty="0">
                <a:latin typeface="Verdana"/>
                <a:cs typeface="Verdana"/>
              </a:rPr>
              <a:t>ки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94453" y="3455670"/>
            <a:ext cx="711835" cy="1529080"/>
          </a:xfrm>
          <a:custGeom>
            <a:avLst/>
            <a:gdLst/>
            <a:ahLst/>
            <a:cxnLst/>
            <a:rect l="l" t="t" r="r" b="b"/>
            <a:pathLst>
              <a:path w="711835" h="1529079">
                <a:moveTo>
                  <a:pt x="0" y="0"/>
                </a:moveTo>
                <a:lnTo>
                  <a:pt x="71735" y="1204"/>
                </a:lnTo>
                <a:lnTo>
                  <a:pt x="138541" y="4659"/>
                </a:lnTo>
                <a:lnTo>
                  <a:pt x="198989" y="10126"/>
                </a:lnTo>
                <a:lnTo>
                  <a:pt x="251650" y="17367"/>
                </a:lnTo>
                <a:lnTo>
                  <a:pt x="295096" y="26144"/>
                </a:lnTo>
                <a:lnTo>
                  <a:pt x="348626" y="47353"/>
                </a:lnTo>
                <a:lnTo>
                  <a:pt x="355854" y="59308"/>
                </a:lnTo>
                <a:lnTo>
                  <a:pt x="355854" y="704976"/>
                </a:lnTo>
                <a:lnTo>
                  <a:pt x="363086" y="716932"/>
                </a:lnTo>
                <a:lnTo>
                  <a:pt x="416645" y="738141"/>
                </a:lnTo>
                <a:lnTo>
                  <a:pt x="460105" y="746918"/>
                </a:lnTo>
                <a:lnTo>
                  <a:pt x="512774" y="754159"/>
                </a:lnTo>
                <a:lnTo>
                  <a:pt x="573220" y="759626"/>
                </a:lnTo>
                <a:lnTo>
                  <a:pt x="640009" y="763081"/>
                </a:lnTo>
                <a:lnTo>
                  <a:pt x="711708" y="764285"/>
                </a:lnTo>
                <a:lnTo>
                  <a:pt x="640009" y="765490"/>
                </a:lnTo>
                <a:lnTo>
                  <a:pt x="573220" y="768945"/>
                </a:lnTo>
                <a:lnTo>
                  <a:pt x="512774" y="774412"/>
                </a:lnTo>
                <a:lnTo>
                  <a:pt x="460105" y="781653"/>
                </a:lnTo>
                <a:lnTo>
                  <a:pt x="416645" y="790430"/>
                </a:lnTo>
                <a:lnTo>
                  <a:pt x="363086" y="811639"/>
                </a:lnTo>
                <a:lnTo>
                  <a:pt x="355854" y="823594"/>
                </a:lnTo>
                <a:lnTo>
                  <a:pt x="355854" y="1469263"/>
                </a:lnTo>
                <a:lnTo>
                  <a:pt x="348626" y="1481218"/>
                </a:lnTo>
                <a:lnTo>
                  <a:pt x="295096" y="1502427"/>
                </a:lnTo>
                <a:lnTo>
                  <a:pt x="251650" y="1511204"/>
                </a:lnTo>
                <a:lnTo>
                  <a:pt x="198989" y="1518445"/>
                </a:lnTo>
                <a:lnTo>
                  <a:pt x="138541" y="1523912"/>
                </a:lnTo>
                <a:lnTo>
                  <a:pt x="71735" y="1527367"/>
                </a:lnTo>
                <a:lnTo>
                  <a:pt x="0" y="1528571"/>
                </a:lnTo>
              </a:path>
            </a:pathLst>
          </a:custGeom>
          <a:ln w="38100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973811" y="3086100"/>
            <a:ext cx="4552315" cy="12071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15"/>
              </a:spcBef>
            </a:pPr>
            <a:r>
              <a:rPr sz="2400" b="1" spc="-15" dirty="0">
                <a:latin typeface="Tahoma"/>
                <a:cs typeface="Tahoma"/>
              </a:rPr>
              <a:t>участник</a:t>
            </a:r>
            <a:endParaRPr sz="2400">
              <a:latin typeface="Tahoma"/>
              <a:cs typeface="Tahoma"/>
            </a:endParaRPr>
          </a:p>
          <a:p>
            <a:pPr marL="435609" indent="-343535">
              <a:lnSpc>
                <a:spcPct val="100000"/>
              </a:lnSpc>
              <a:buFont typeface="Arial MT"/>
              <a:buChar char="•"/>
              <a:tabLst>
                <a:tab pos="435609" algn="l"/>
                <a:tab pos="436245" algn="l"/>
              </a:tabLst>
            </a:pP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130" dirty="0">
                <a:latin typeface="Verdana"/>
                <a:cs typeface="Verdana"/>
              </a:rPr>
              <a:t>кончил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60" dirty="0">
                <a:latin typeface="Verdana"/>
                <a:cs typeface="Verdana"/>
              </a:rPr>
              <a:t>рабо</a:t>
            </a:r>
            <a:r>
              <a:rPr sz="2400" spc="50" dirty="0">
                <a:latin typeface="Verdana"/>
                <a:cs typeface="Verdana"/>
              </a:rPr>
              <a:t>т</a:t>
            </a:r>
            <a:r>
              <a:rPr sz="2400" spc="-135" dirty="0">
                <a:latin typeface="Verdana"/>
                <a:cs typeface="Verdana"/>
              </a:rPr>
              <a:t>у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раньше</a:t>
            </a:r>
            <a:endParaRPr sz="2400">
              <a:latin typeface="Verdana"/>
              <a:cs typeface="Verdana"/>
            </a:endParaRPr>
          </a:p>
          <a:p>
            <a:pPr marL="435609">
              <a:lnSpc>
                <a:spcPct val="100000"/>
              </a:lnSpc>
            </a:pPr>
            <a:r>
              <a:rPr sz="2400" spc="-330" dirty="0">
                <a:latin typeface="Verdana"/>
                <a:cs typeface="Verdana"/>
              </a:rPr>
              <a:t>–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ушё</a:t>
            </a:r>
            <a:r>
              <a:rPr sz="2400" dirty="0">
                <a:latin typeface="Verdana"/>
                <a:cs typeface="Verdana"/>
              </a:rPr>
              <a:t>л</a:t>
            </a:r>
            <a:r>
              <a:rPr sz="2400" spc="-175" dirty="0">
                <a:latin typeface="Verdana"/>
                <a:cs typeface="Verdana"/>
              </a:rPr>
              <a:t> и</a:t>
            </a:r>
            <a:r>
              <a:rPr sz="2400" spc="-140" dirty="0">
                <a:latin typeface="Verdana"/>
                <a:cs typeface="Verdana"/>
              </a:rPr>
              <a:t>з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П</a:t>
            </a:r>
            <a:r>
              <a:rPr sz="2400" spc="-160" dirty="0">
                <a:latin typeface="Verdana"/>
                <a:cs typeface="Verdana"/>
              </a:rPr>
              <a:t>П</a:t>
            </a:r>
            <a:r>
              <a:rPr sz="2400" spc="265" dirty="0">
                <a:latin typeface="Verdana"/>
                <a:cs typeface="Verdana"/>
              </a:rPr>
              <a:t>Э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31</a:t>
            </a:fld>
            <a:endParaRPr spc="-245" dirty="0"/>
          </a:p>
        </p:txBody>
      </p:sp>
      <p:sp>
        <p:nvSpPr>
          <p:cNvPr id="13" name="object 13"/>
          <p:cNvSpPr txBox="1"/>
          <p:nvPr/>
        </p:nvSpPr>
        <p:spPr>
          <a:xfrm>
            <a:off x="914501" y="3304413"/>
            <a:ext cx="3935729" cy="322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4930" algn="ctr">
              <a:lnSpc>
                <a:spcPts val="5180"/>
              </a:lnSpc>
              <a:spcBef>
                <a:spcPts val="100"/>
              </a:spcBef>
            </a:pPr>
            <a:r>
              <a:rPr sz="4800" b="1" spc="-35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375" dirty="0">
                <a:solidFill>
                  <a:srgbClr val="8B8B8B"/>
                </a:solidFill>
                <a:latin typeface="Tahoma"/>
                <a:cs typeface="Tahoma"/>
              </a:rPr>
              <a:t>3</a:t>
            </a:r>
            <a:r>
              <a:rPr sz="4800" b="1" spc="-370" dirty="0">
                <a:solidFill>
                  <a:srgbClr val="8B8B8B"/>
                </a:solidFill>
                <a:latin typeface="Tahoma"/>
                <a:cs typeface="Tahoma"/>
              </a:rPr>
              <a:t>0</a:t>
            </a: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6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4800">
              <a:latin typeface="Tahoma"/>
              <a:cs typeface="Tahoma"/>
            </a:endParaRPr>
          </a:p>
          <a:p>
            <a:pPr marR="89535" algn="ctr">
              <a:lnSpc>
                <a:spcPts val="4900"/>
              </a:lnSpc>
            </a:pPr>
            <a:r>
              <a:rPr sz="4800" b="1" spc="-35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370" dirty="0">
                <a:solidFill>
                  <a:srgbClr val="8B8B8B"/>
                </a:solidFill>
                <a:latin typeface="Tahoma"/>
                <a:cs typeface="Tahoma"/>
              </a:rPr>
              <a:t>5</a:t>
            </a: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6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4800">
              <a:latin typeface="Tahoma"/>
              <a:cs typeface="Tahoma"/>
            </a:endParaRPr>
          </a:p>
          <a:p>
            <a:pPr marL="12700">
              <a:lnSpc>
                <a:spcPts val="2600"/>
              </a:lnSpc>
            </a:pPr>
            <a:r>
              <a:rPr sz="2400" b="1" spc="30" dirty="0">
                <a:solidFill>
                  <a:srgbClr val="8B8B8B"/>
                </a:solidFill>
                <a:latin typeface="Tahoma"/>
                <a:cs typeface="Tahoma"/>
              </a:rPr>
              <a:t>до</a:t>
            </a:r>
            <a:r>
              <a:rPr sz="2400" b="1" spc="-5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8B8B8B"/>
                </a:solidFill>
                <a:latin typeface="Tahoma"/>
                <a:cs typeface="Tahoma"/>
              </a:rPr>
              <a:t>окончания</a:t>
            </a:r>
            <a:r>
              <a:rPr sz="2400" b="1" spc="-4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2400" b="1" spc="25" dirty="0">
                <a:solidFill>
                  <a:srgbClr val="8B8B8B"/>
                </a:solidFill>
                <a:latin typeface="Tahoma"/>
                <a:cs typeface="Tahoma"/>
              </a:rPr>
              <a:t>экзамена</a:t>
            </a:r>
            <a:endParaRPr sz="2400">
              <a:latin typeface="Tahoma"/>
              <a:cs typeface="Tahoma"/>
            </a:endParaRPr>
          </a:p>
          <a:p>
            <a:pPr marL="34925" marR="5080" indent="635" algn="ctr">
              <a:lnSpc>
                <a:spcPct val="100000"/>
              </a:lnSpc>
              <a:spcBef>
                <a:spcPts val="1020"/>
              </a:spcBef>
            </a:pP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время </a:t>
            </a:r>
            <a:r>
              <a:rPr sz="4800" b="1" spc="-6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120" dirty="0">
                <a:solidFill>
                  <a:srgbClr val="8B8B8B"/>
                </a:solidFill>
                <a:latin typeface="Tahoma"/>
                <a:cs typeface="Tahoma"/>
              </a:rPr>
              <a:t>закончилось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8194" y="5259704"/>
            <a:ext cx="51130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ahoma"/>
                <a:cs typeface="Tahoma"/>
              </a:rPr>
              <a:t>организаторы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150" dirty="0">
                <a:latin typeface="Verdana"/>
                <a:cs typeface="Verdana"/>
              </a:rPr>
              <a:t>объя</a:t>
            </a:r>
            <a:r>
              <a:rPr sz="2400" spc="-140" dirty="0">
                <a:latin typeface="Verdana"/>
                <a:cs typeface="Verdana"/>
              </a:rPr>
              <a:t>в</a:t>
            </a:r>
            <a:r>
              <a:rPr sz="2400" spc="-100" dirty="0">
                <a:latin typeface="Verdana"/>
                <a:cs typeface="Verdana"/>
              </a:rPr>
              <a:t>ил</a:t>
            </a:r>
            <a:r>
              <a:rPr sz="2400" spc="-95" dirty="0">
                <a:latin typeface="Verdana"/>
                <a:cs typeface="Verdana"/>
              </a:rPr>
              <a:t>и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оконч</a:t>
            </a:r>
            <a:r>
              <a:rPr sz="2400" spc="-35" dirty="0">
                <a:latin typeface="Verdana"/>
                <a:cs typeface="Verdana"/>
              </a:rPr>
              <a:t>а</a:t>
            </a:r>
            <a:r>
              <a:rPr sz="2400" spc="-15" dirty="0">
                <a:latin typeface="Verdana"/>
                <a:cs typeface="Verdana"/>
              </a:rPr>
              <a:t>ни</a:t>
            </a:r>
            <a:r>
              <a:rPr sz="2400" spc="-10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10" dirty="0">
                <a:latin typeface="Verdana"/>
                <a:cs typeface="Verdana"/>
              </a:rPr>
              <a:t>к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155" dirty="0">
                <a:latin typeface="Verdana"/>
                <a:cs typeface="Verdana"/>
              </a:rPr>
              <a:t>ме</a:t>
            </a:r>
            <a:r>
              <a:rPr sz="2400" spc="160" dirty="0">
                <a:latin typeface="Verdana"/>
                <a:cs typeface="Verdana"/>
              </a:rPr>
              <a:t>н</a:t>
            </a:r>
            <a:r>
              <a:rPr sz="2400" spc="195" dirty="0">
                <a:latin typeface="Verdana"/>
                <a:cs typeface="Verdana"/>
              </a:rPr>
              <a:t>а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160" dirty="0">
                <a:latin typeface="Verdana"/>
                <a:cs typeface="Verdana"/>
              </a:rPr>
              <a:t>собр</a:t>
            </a:r>
            <a:r>
              <a:rPr sz="2400" spc="10" dirty="0">
                <a:latin typeface="Verdana"/>
                <a:cs typeface="Verdana"/>
              </a:rPr>
              <a:t>а</a:t>
            </a:r>
            <a:r>
              <a:rPr sz="2400" spc="15" dirty="0">
                <a:latin typeface="Verdana"/>
                <a:cs typeface="Verdana"/>
              </a:rPr>
              <a:t>л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225" dirty="0">
                <a:latin typeface="Verdana"/>
                <a:cs typeface="Verdana"/>
              </a:rPr>
              <a:t>ЭМ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черно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45" dirty="0">
                <a:latin typeface="Verdana"/>
                <a:cs typeface="Verdana"/>
              </a:rPr>
              <a:t>к</a:t>
            </a:r>
            <a:r>
              <a:rPr sz="2400" spc="-60" dirty="0">
                <a:latin typeface="Verdana"/>
                <a:cs typeface="Verdana"/>
              </a:rPr>
              <a:t>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73811" y="4533900"/>
            <a:ext cx="4552315" cy="1991995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15"/>
              </a:spcBef>
            </a:pPr>
            <a:r>
              <a:rPr sz="2400" b="1" spc="-75" dirty="0">
                <a:solidFill>
                  <a:srgbClr val="3BA7B6"/>
                </a:solidFill>
                <a:latin typeface="Tahoma"/>
                <a:cs typeface="Tahoma"/>
              </a:rPr>
              <a:t>ЕГЭ.</a:t>
            </a:r>
            <a:r>
              <a:rPr sz="2400" b="1" spc="-5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3BA7B6"/>
                </a:solidFill>
                <a:latin typeface="Tahoma"/>
                <a:cs typeface="Tahoma"/>
              </a:rPr>
              <a:t>Организатор</a:t>
            </a:r>
            <a:endParaRPr sz="2400">
              <a:latin typeface="Tahoma"/>
              <a:cs typeface="Tahoma"/>
            </a:endParaRPr>
          </a:p>
          <a:p>
            <a:pPr marL="435609" indent="-343535">
              <a:lnSpc>
                <a:spcPct val="100000"/>
              </a:lnSpc>
              <a:buFont typeface="Arial MT"/>
              <a:buChar char="•"/>
              <a:tabLst>
                <a:tab pos="435609" algn="l"/>
                <a:tab pos="436245" algn="l"/>
              </a:tabLst>
            </a:pPr>
            <a:r>
              <a:rPr sz="2400" spc="-30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БО1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2400" spc="-95" dirty="0">
                <a:solidFill>
                  <a:srgbClr val="3BA7B6"/>
                </a:solidFill>
                <a:latin typeface="Verdana"/>
                <a:cs typeface="Verdana"/>
              </a:rPr>
              <a:t>азыв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70" dirty="0">
                <a:solidFill>
                  <a:srgbClr val="3BA7B6"/>
                </a:solidFill>
                <a:latin typeface="Verdana"/>
                <a:cs typeface="Verdana"/>
              </a:rPr>
              <a:t>ет</a:t>
            </a:r>
            <a:endParaRPr sz="2400">
              <a:latin typeface="Verdana"/>
              <a:cs typeface="Verdana"/>
            </a:endParaRPr>
          </a:p>
          <a:p>
            <a:pPr marL="435609">
              <a:lnSpc>
                <a:spcPct val="100000"/>
              </a:lnSpc>
              <a:spcBef>
                <a:spcPts val="5"/>
              </a:spcBef>
            </a:pPr>
            <a:r>
              <a:rPr sz="2400" spc="-75" dirty="0">
                <a:solidFill>
                  <a:srgbClr val="3BA7B6"/>
                </a:solidFill>
                <a:latin typeface="Verdana"/>
                <a:cs typeface="Verdana"/>
              </a:rPr>
              <a:t>количество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50" dirty="0">
                <a:solidFill>
                  <a:srgbClr val="3BA7B6"/>
                </a:solidFill>
                <a:latin typeface="Verdana"/>
                <a:cs typeface="Verdana"/>
              </a:rPr>
              <a:t>от</a:t>
            </a:r>
            <a:r>
              <a:rPr sz="2400" spc="-16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етов</a:t>
            </a:r>
            <a:endParaRPr sz="2400">
              <a:latin typeface="Verdana"/>
              <a:cs typeface="Verdana"/>
            </a:endParaRPr>
          </a:p>
          <a:p>
            <a:pPr marL="435609" indent="-343535">
              <a:lnSpc>
                <a:spcPct val="100000"/>
              </a:lnSpc>
              <a:buFont typeface="Arial MT"/>
              <a:buChar char="•"/>
              <a:tabLst>
                <a:tab pos="435609" algn="l"/>
                <a:tab pos="436245" algn="l"/>
              </a:tabLst>
            </a:pP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не</a:t>
            </a:r>
            <a:r>
              <a:rPr sz="2400" spc="-70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45" dirty="0">
                <a:solidFill>
                  <a:srgbClr val="3BA7B6"/>
                </a:solidFill>
                <a:latin typeface="Verdana"/>
                <a:cs typeface="Verdana"/>
              </a:rPr>
              <a:t>«</a:t>
            </a:r>
            <a:r>
              <a:rPr sz="2400" spc="-360" dirty="0">
                <a:solidFill>
                  <a:srgbClr val="3BA7B6"/>
                </a:solidFill>
                <a:latin typeface="Verdana"/>
                <a:cs typeface="Verdana"/>
              </a:rPr>
              <a:t>Х»</a:t>
            </a:r>
            <a:endParaRPr sz="2400">
              <a:latin typeface="Verdana"/>
              <a:cs typeface="Verdana"/>
            </a:endParaRPr>
          </a:p>
          <a:p>
            <a:pPr marL="435609" indent="-343535">
              <a:lnSpc>
                <a:spcPct val="100000"/>
              </a:lnSpc>
              <a:buFont typeface="Arial MT"/>
              <a:buChar char="•"/>
              <a:tabLst>
                <a:tab pos="435609" algn="l"/>
                <a:tab pos="436245" algn="l"/>
              </a:tabLst>
            </a:pP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3BA7B6"/>
                </a:solidFill>
                <a:latin typeface="Verdana"/>
                <a:cs typeface="Verdana"/>
              </a:rPr>
              <a:t>под</a:t>
            </a: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3BA7B6"/>
                </a:solidFill>
                <a:latin typeface="Verdana"/>
                <a:cs typeface="Verdana"/>
              </a:rPr>
              <a:t>с</a:t>
            </a:r>
            <a:r>
              <a:rPr sz="2400" spc="-240" dirty="0">
                <a:solidFill>
                  <a:srgbClr val="3BA7B6"/>
                </a:solidFill>
                <a:latin typeface="Verdana"/>
                <a:cs typeface="Verdana"/>
              </a:rPr>
              <a:t>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3202" y="6490208"/>
            <a:ext cx="755650" cy="1778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1" spc="-1415" dirty="0">
                <a:solidFill>
                  <a:srgbClr val="8B8B8B"/>
                </a:solidFill>
                <a:latin typeface="Tahoma"/>
                <a:cs typeface="Tahoma"/>
              </a:rPr>
              <a:t>Z</a:t>
            </a:r>
            <a:endParaRPr sz="115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08194" y="6832854"/>
            <a:ext cx="44418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ahoma"/>
                <a:cs typeface="Tahoma"/>
              </a:rPr>
              <a:t>организаторы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Verdana"/>
                <a:cs typeface="Verdana"/>
              </a:rPr>
              <a:t>погашают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незаполненные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области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БО2</a:t>
            </a:r>
            <a:r>
              <a:rPr sz="2400" spc="-210" dirty="0">
                <a:latin typeface="Verdana"/>
                <a:cs typeface="Verdana"/>
              </a:rPr>
              <a:t>, </a:t>
            </a:r>
            <a:r>
              <a:rPr sz="2400" spc="-265" dirty="0">
                <a:latin typeface="Verdana"/>
                <a:cs typeface="Verdana"/>
              </a:rPr>
              <a:t>Б</a:t>
            </a:r>
            <a:r>
              <a:rPr sz="2400" spc="195" dirty="0">
                <a:latin typeface="Verdana"/>
                <a:cs typeface="Verdana"/>
              </a:rPr>
              <a:t>О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58856" y="6733031"/>
            <a:ext cx="6867525" cy="237299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 marR="1898650">
              <a:lnSpc>
                <a:spcPct val="100000"/>
              </a:lnSpc>
              <a:spcBef>
                <a:spcPts val="320"/>
              </a:spcBef>
            </a:pPr>
            <a:r>
              <a:rPr sz="2400" b="1" spc="70" dirty="0">
                <a:latin typeface="Tahoma"/>
                <a:cs typeface="Tahoma"/>
              </a:rPr>
              <a:t>ассистенты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20" dirty="0">
                <a:latin typeface="Tahoma"/>
                <a:cs typeface="Tahoma"/>
              </a:rPr>
              <a:t>переносят</a:t>
            </a:r>
            <a:r>
              <a:rPr sz="2400" b="1" spc="-30" dirty="0">
                <a:latin typeface="Tahoma"/>
                <a:cs typeface="Tahoma"/>
              </a:rPr>
              <a:t> </a:t>
            </a:r>
            <a:r>
              <a:rPr sz="2400" b="1" spc="-25" dirty="0">
                <a:latin typeface="Tahoma"/>
                <a:cs typeface="Tahoma"/>
              </a:rPr>
              <a:t>ответы </a:t>
            </a:r>
            <a:r>
              <a:rPr sz="2400" b="1" spc="-690" dirty="0">
                <a:latin typeface="Tahoma"/>
                <a:cs typeface="Tahoma"/>
              </a:rPr>
              <a:t> </a:t>
            </a:r>
            <a:r>
              <a:rPr sz="2400" b="1" spc="-175" dirty="0">
                <a:latin typeface="Tahoma"/>
                <a:cs typeface="Tahoma"/>
              </a:rPr>
              <a:t>в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30" dirty="0">
                <a:latin typeface="Tahoma"/>
                <a:cs typeface="Tahoma"/>
              </a:rPr>
              <a:t>стандартны</a:t>
            </a:r>
            <a:r>
              <a:rPr sz="2400" b="1" spc="35" dirty="0">
                <a:latin typeface="Tahoma"/>
                <a:cs typeface="Tahoma"/>
              </a:rPr>
              <a:t>е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80" dirty="0">
                <a:latin typeface="Tahoma"/>
                <a:cs typeface="Tahoma"/>
              </a:rPr>
              <a:t>бланки</a:t>
            </a:r>
            <a:endParaRPr sz="2400">
              <a:latin typeface="Tahoma"/>
              <a:cs typeface="Tahom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400" spc="-175" dirty="0">
                <a:latin typeface="Verdana"/>
                <a:cs typeface="Verdana"/>
              </a:rPr>
              <a:t>и</a:t>
            </a:r>
            <a:r>
              <a:rPr sz="2400" spc="-140" dirty="0">
                <a:latin typeface="Verdana"/>
                <a:cs typeface="Verdana"/>
              </a:rPr>
              <a:t>з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специа</a:t>
            </a:r>
            <a:r>
              <a:rPr sz="2400" spc="-225" dirty="0">
                <a:latin typeface="Verdana"/>
                <a:cs typeface="Verdana"/>
              </a:rPr>
              <a:t>льны</a:t>
            </a:r>
            <a:r>
              <a:rPr sz="2400" spc="-195" dirty="0">
                <a:latin typeface="Verdana"/>
                <a:cs typeface="Verdana"/>
              </a:rPr>
              <a:t>х </a:t>
            </a:r>
            <a:r>
              <a:rPr sz="2400" spc="-145" dirty="0">
                <a:latin typeface="Verdana"/>
                <a:cs typeface="Verdana"/>
              </a:rPr>
              <a:t>те</a:t>
            </a:r>
            <a:r>
              <a:rPr sz="2400" spc="-125" dirty="0">
                <a:latin typeface="Verdana"/>
                <a:cs typeface="Verdana"/>
              </a:rPr>
              <a:t>т</a:t>
            </a:r>
            <a:r>
              <a:rPr sz="2400" spc="65" dirty="0">
                <a:latin typeface="Verdana"/>
                <a:cs typeface="Verdana"/>
              </a:rPr>
              <a:t>радей</a:t>
            </a:r>
            <a:endParaRPr sz="24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400" spc="270" dirty="0">
                <a:latin typeface="Verdana"/>
                <a:cs typeface="Verdana"/>
              </a:rPr>
              <a:t>с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бл</a:t>
            </a:r>
            <a:r>
              <a:rPr sz="2400" spc="60" dirty="0">
                <a:latin typeface="Verdana"/>
                <a:cs typeface="Verdana"/>
              </a:rPr>
              <a:t>а</a:t>
            </a:r>
            <a:r>
              <a:rPr sz="2400" spc="-135" dirty="0">
                <a:latin typeface="Verdana"/>
                <a:cs typeface="Verdana"/>
              </a:rPr>
              <a:t>нко</a:t>
            </a:r>
            <a:r>
              <a:rPr sz="2400" spc="-125" dirty="0">
                <a:latin typeface="Verdana"/>
                <a:cs typeface="Verdana"/>
              </a:rPr>
              <a:t>в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5" dirty="0">
                <a:latin typeface="Verdana"/>
                <a:cs typeface="Verdana"/>
              </a:rPr>
              <a:t>увели</a:t>
            </a:r>
            <a:r>
              <a:rPr sz="2400" spc="-150" dirty="0">
                <a:latin typeface="Verdana"/>
                <a:cs typeface="Verdana"/>
              </a:rPr>
              <a:t>ч</a:t>
            </a:r>
            <a:r>
              <a:rPr sz="2400" spc="-20" dirty="0">
                <a:latin typeface="Verdana"/>
                <a:cs typeface="Verdana"/>
              </a:rPr>
              <a:t>ен</a:t>
            </a:r>
            <a:r>
              <a:rPr sz="2400" spc="-15" dirty="0">
                <a:latin typeface="Verdana"/>
                <a:cs typeface="Verdana"/>
              </a:rPr>
              <a:t>ного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125" dirty="0">
                <a:latin typeface="Verdana"/>
                <a:cs typeface="Verdana"/>
              </a:rPr>
              <a:t>разм</a:t>
            </a:r>
            <a:r>
              <a:rPr sz="2400" spc="130" dirty="0">
                <a:latin typeface="Verdana"/>
                <a:cs typeface="Verdana"/>
              </a:rPr>
              <a:t>е</a:t>
            </a:r>
            <a:r>
              <a:rPr sz="2400" spc="160" dirty="0">
                <a:latin typeface="Verdana"/>
                <a:cs typeface="Verdana"/>
              </a:rPr>
              <a:t>ра</a:t>
            </a:r>
            <a:endParaRPr sz="24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400" spc="270" dirty="0">
                <a:latin typeface="Verdana"/>
                <a:cs typeface="Verdana"/>
              </a:rPr>
              <a:t>с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компьютера</a:t>
            </a:r>
            <a:endParaRPr sz="2400"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</a:pPr>
            <a:r>
              <a:rPr sz="2400" b="1" spc="-175" dirty="0">
                <a:latin typeface="Tahoma"/>
                <a:cs typeface="Tahoma"/>
              </a:rPr>
              <a:t>в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-60" dirty="0">
                <a:latin typeface="Tahoma"/>
                <a:cs typeface="Tahoma"/>
              </a:rPr>
              <a:t>пр</a:t>
            </a:r>
            <a:r>
              <a:rPr sz="2400" b="1" spc="-55" dirty="0">
                <a:latin typeface="Tahoma"/>
                <a:cs typeface="Tahoma"/>
              </a:rPr>
              <a:t>и</a:t>
            </a:r>
            <a:r>
              <a:rPr sz="2400" b="1" spc="140" dirty="0">
                <a:latin typeface="Tahoma"/>
                <a:cs typeface="Tahoma"/>
              </a:rPr>
              <a:t>сут</a:t>
            </a:r>
            <a:r>
              <a:rPr sz="2400" b="1" spc="145" dirty="0">
                <a:latin typeface="Tahoma"/>
                <a:cs typeface="Tahoma"/>
              </a:rPr>
              <a:t>с</a:t>
            </a:r>
            <a:r>
              <a:rPr sz="2400" b="1" spc="-90" dirty="0">
                <a:latin typeface="Tahoma"/>
                <a:cs typeface="Tahoma"/>
              </a:rPr>
              <a:t>тв</a:t>
            </a:r>
            <a:r>
              <a:rPr sz="2400" b="1" spc="-100" dirty="0">
                <a:latin typeface="Tahoma"/>
                <a:cs typeface="Tahoma"/>
              </a:rPr>
              <a:t>и</a:t>
            </a:r>
            <a:r>
              <a:rPr sz="2400" b="1" spc="-125" dirty="0">
                <a:latin typeface="Tahoma"/>
                <a:cs typeface="Tahoma"/>
              </a:rPr>
              <a:t>и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05" dirty="0">
                <a:latin typeface="Tahoma"/>
                <a:cs typeface="Tahoma"/>
              </a:rPr>
              <a:t>чл</a:t>
            </a:r>
            <a:r>
              <a:rPr sz="2400" b="1" spc="-95" dirty="0">
                <a:latin typeface="Tahoma"/>
                <a:cs typeface="Tahoma"/>
              </a:rPr>
              <a:t>е</a:t>
            </a:r>
            <a:r>
              <a:rPr sz="2400" b="1" spc="10" dirty="0">
                <a:latin typeface="Tahoma"/>
                <a:cs typeface="Tahoma"/>
              </a:rPr>
              <a:t>на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10" dirty="0">
                <a:latin typeface="Tahoma"/>
                <a:cs typeface="Tahoma"/>
              </a:rPr>
              <a:t>Г</a:t>
            </a:r>
            <a:r>
              <a:rPr sz="2400" b="1" spc="15" dirty="0">
                <a:latin typeface="Tahoma"/>
                <a:cs typeface="Tahoma"/>
              </a:rPr>
              <a:t>Э</a:t>
            </a:r>
            <a:r>
              <a:rPr sz="2400" b="1" spc="-195" dirty="0">
                <a:latin typeface="Tahoma"/>
                <a:cs typeface="Tahoma"/>
              </a:rPr>
              <a:t>К</a:t>
            </a:r>
            <a:endParaRPr sz="24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089913" y="8216138"/>
          <a:ext cx="8994140" cy="1788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7070"/>
                <a:gridCol w="4497070"/>
              </a:tblGrid>
              <a:tr h="1088136">
                <a:tc>
                  <a:txBody>
                    <a:bodyPr/>
                    <a:lstStyle/>
                    <a:p>
                      <a:pPr marL="89535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2000" b="1" spc="-2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организаторы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89535" marR="61341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паковы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аю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20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ЭМ</a:t>
                      </a:r>
                      <a:r>
                        <a:rPr sz="20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ер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новики 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5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отдел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ьны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ты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2000" b="1" spc="-8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ТС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88900" marR="88646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записывают</a:t>
                      </a:r>
                      <a:r>
                        <a:rPr sz="20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фай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2000" spc="-18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етов  на</a:t>
                      </a:r>
                      <a:r>
                        <a:rPr sz="2000" spc="-16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эл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ктронные</a:t>
                      </a:r>
                      <a:r>
                        <a:rPr sz="20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носите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439">
                <a:tc gridSpan="2"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реда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2000" spc="-19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рук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дите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20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</a:t>
                      </a:r>
                      <a:r>
                        <a:rPr sz="20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таб</a:t>
                      </a:r>
                      <a:r>
                        <a:rPr sz="20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3E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32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25400" y="1258061"/>
            <a:ext cx="5335270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373380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434" dirty="0">
                <a:solidFill>
                  <a:srgbClr val="3BA7B6"/>
                </a:solidFill>
                <a:latin typeface="Verdana"/>
                <a:cs typeface="Verdana"/>
              </a:rPr>
              <a:t>84</a:t>
            </a:r>
            <a:r>
              <a:rPr sz="4400" spc="-245" dirty="0">
                <a:solidFill>
                  <a:srgbClr val="3BA7B6"/>
                </a:solidFill>
                <a:latin typeface="Verdana"/>
                <a:cs typeface="Verdana"/>
              </a:rPr>
              <a:t>,</a:t>
            </a:r>
            <a:r>
              <a:rPr sz="4400" spc="-3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86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7501" y="7762493"/>
            <a:ext cx="1071689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000" spc="10" dirty="0">
                <a:latin typeface="Verdana"/>
                <a:cs typeface="Verdana"/>
              </a:rPr>
              <a:t>Непосредственно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по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завершении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обработки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проверки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экзаменационных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45" dirty="0">
                <a:latin typeface="Verdana"/>
                <a:cs typeface="Verdana"/>
              </a:rPr>
              <a:t>работ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РЦОИ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направляет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уполномоченную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организацию</a:t>
            </a:r>
            <a:endParaRPr sz="20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</a:pPr>
            <a:r>
              <a:rPr sz="2000" spc="-95" dirty="0">
                <a:latin typeface="Verdana"/>
                <a:cs typeface="Verdana"/>
              </a:rPr>
              <a:t>результаты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обработки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проверки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экзаменационных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45" dirty="0">
                <a:latin typeface="Verdana"/>
                <a:cs typeface="Verdana"/>
              </a:rPr>
              <a:t>работ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65985" y="3368294"/>
            <a:ext cx="13426440" cy="1427480"/>
            <a:chOff x="1665985" y="3368294"/>
            <a:chExt cx="13426440" cy="1427480"/>
          </a:xfrm>
        </p:grpSpPr>
        <p:sp>
          <p:nvSpPr>
            <p:cNvPr id="11" name="object 11"/>
            <p:cNvSpPr/>
            <p:nvPr/>
          </p:nvSpPr>
          <p:spPr>
            <a:xfrm>
              <a:off x="8878061" y="3489198"/>
              <a:ext cx="6201410" cy="466725"/>
            </a:xfrm>
            <a:custGeom>
              <a:avLst/>
              <a:gdLst/>
              <a:ahLst/>
              <a:cxnLst/>
              <a:rect l="l" t="t" r="r" b="b"/>
              <a:pathLst>
                <a:path w="6201409" h="466725">
                  <a:moveTo>
                    <a:pt x="6123432" y="0"/>
                  </a:moveTo>
                  <a:lnTo>
                    <a:pt x="0" y="0"/>
                  </a:lnTo>
                  <a:lnTo>
                    <a:pt x="0" y="466343"/>
                  </a:lnTo>
                  <a:lnTo>
                    <a:pt x="6123432" y="466343"/>
                  </a:lnTo>
                  <a:lnTo>
                    <a:pt x="6153685" y="460236"/>
                  </a:lnTo>
                  <a:lnTo>
                    <a:pt x="6178391" y="443579"/>
                  </a:lnTo>
                  <a:lnTo>
                    <a:pt x="6195048" y="418873"/>
                  </a:lnTo>
                  <a:lnTo>
                    <a:pt x="6201156" y="388619"/>
                  </a:lnTo>
                  <a:lnTo>
                    <a:pt x="6201156" y="77724"/>
                  </a:lnTo>
                  <a:lnTo>
                    <a:pt x="6195048" y="47470"/>
                  </a:lnTo>
                  <a:lnTo>
                    <a:pt x="6178391" y="22764"/>
                  </a:lnTo>
                  <a:lnTo>
                    <a:pt x="6153685" y="6107"/>
                  </a:lnTo>
                  <a:lnTo>
                    <a:pt x="61234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78061" y="3489198"/>
              <a:ext cx="6201410" cy="466725"/>
            </a:xfrm>
            <a:custGeom>
              <a:avLst/>
              <a:gdLst/>
              <a:ahLst/>
              <a:cxnLst/>
              <a:rect l="l" t="t" r="r" b="b"/>
              <a:pathLst>
                <a:path w="6201409" h="466725">
                  <a:moveTo>
                    <a:pt x="6201156" y="77724"/>
                  </a:moveTo>
                  <a:lnTo>
                    <a:pt x="6201156" y="388619"/>
                  </a:lnTo>
                  <a:lnTo>
                    <a:pt x="6195048" y="418873"/>
                  </a:lnTo>
                  <a:lnTo>
                    <a:pt x="6178391" y="443579"/>
                  </a:lnTo>
                  <a:lnTo>
                    <a:pt x="6153685" y="460236"/>
                  </a:lnTo>
                  <a:lnTo>
                    <a:pt x="6123432" y="466343"/>
                  </a:lnTo>
                  <a:lnTo>
                    <a:pt x="0" y="466343"/>
                  </a:lnTo>
                  <a:lnTo>
                    <a:pt x="0" y="0"/>
                  </a:lnTo>
                  <a:lnTo>
                    <a:pt x="6123432" y="0"/>
                  </a:lnTo>
                  <a:lnTo>
                    <a:pt x="6153685" y="6107"/>
                  </a:lnTo>
                  <a:lnTo>
                    <a:pt x="6178391" y="22764"/>
                  </a:lnTo>
                  <a:lnTo>
                    <a:pt x="6195048" y="47470"/>
                  </a:lnTo>
                  <a:lnTo>
                    <a:pt x="6201156" y="77724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78685" y="3380994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29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1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78685" y="3380994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1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29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878061" y="4167377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6"/>
                  </a:lnTo>
                  <a:lnTo>
                    <a:pt x="6108446" y="547116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30"/>
                  </a:lnTo>
                  <a:lnTo>
                    <a:pt x="6199632" y="91186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878061" y="4167377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6"/>
                  </a:moveTo>
                  <a:lnTo>
                    <a:pt x="6199632" y="455930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6"/>
                  </a:lnTo>
                  <a:lnTo>
                    <a:pt x="0" y="547116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6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78685" y="4098798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29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0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78685" y="4098798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0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29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443355" y="2491867"/>
            <a:ext cx="12061190" cy="2096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45" dirty="0">
                <a:solidFill>
                  <a:srgbClr val="3BA7B6"/>
                </a:solidFill>
                <a:latin typeface="Tahoma"/>
                <a:cs typeface="Tahoma"/>
              </a:rPr>
              <a:t>Сроки</a:t>
            </a:r>
            <a:r>
              <a:rPr sz="4400" b="1" spc="-10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3BA7B6"/>
                </a:solidFill>
                <a:latin typeface="Tahoma"/>
                <a:cs typeface="Tahoma"/>
              </a:rPr>
              <a:t>обработки</a:t>
            </a:r>
            <a:r>
              <a:rPr sz="4400" b="1" spc="-12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-229" dirty="0">
                <a:solidFill>
                  <a:srgbClr val="3BA7B6"/>
                </a:solidFill>
                <a:latin typeface="Tahoma"/>
                <a:cs typeface="Tahoma"/>
              </a:rPr>
              <a:t>и</a:t>
            </a:r>
            <a:r>
              <a:rPr sz="4400" b="1" spc="-65" dirty="0">
                <a:solidFill>
                  <a:srgbClr val="3BA7B6"/>
                </a:solidFill>
                <a:latin typeface="Tahoma"/>
                <a:cs typeface="Tahoma"/>
              </a:rPr>
              <a:t> проверки</a:t>
            </a:r>
            <a:r>
              <a:rPr sz="4400" b="1" spc="-12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3BA7B6"/>
                </a:solidFill>
                <a:latin typeface="Tahoma"/>
                <a:cs typeface="Tahoma"/>
              </a:rPr>
              <a:t>ЭР</a:t>
            </a:r>
            <a:endParaRPr sz="4400">
              <a:latin typeface="Tahoma"/>
              <a:cs typeface="Tahoma"/>
            </a:endParaRPr>
          </a:p>
          <a:p>
            <a:pPr marL="1492885" marR="5080" indent="-421005">
              <a:lnSpc>
                <a:spcPts val="5660"/>
              </a:lnSpc>
              <a:spcBef>
                <a:spcPts val="240"/>
              </a:spcBef>
              <a:tabLst>
                <a:tab pos="7682230" algn="l"/>
              </a:tabLst>
            </a:pPr>
            <a:r>
              <a:rPr sz="2000" spc="-204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ГЭ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000" spc="-254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2000" spc="55" dirty="0">
                <a:solidFill>
                  <a:srgbClr val="FFFFFF"/>
                </a:solidFill>
                <a:latin typeface="Verdana"/>
                <a:cs typeface="Verdana"/>
              </a:rPr>
              <a:t>бой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риод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рез</a:t>
            </a:r>
            <a:r>
              <a:rPr sz="2000" spc="4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рвны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Verdana"/>
                <a:cs typeface="Verdana"/>
              </a:rPr>
              <a:t>ср</a:t>
            </a:r>
            <a:r>
              <a:rPr sz="2000" spc="14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35" dirty="0">
                <a:solidFill>
                  <a:srgbClr val="FFFFFF"/>
                </a:solidFill>
                <a:latin typeface="Verdana"/>
                <a:cs typeface="Verdana"/>
              </a:rPr>
              <a:t>ки)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2000" spc="120" dirty="0">
                <a:solidFill>
                  <a:srgbClr val="F65E09"/>
                </a:solidFill>
                <a:latin typeface="Verdana"/>
                <a:cs typeface="Verdana"/>
              </a:rPr>
              <a:t>•</a:t>
            </a:r>
            <a:r>
              <a:rPr sz="2000" spc="-12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F65E09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-15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65E09"/>
                </a:solidFill>
                <a:latin typeface="Verdana"/>
                <a:cs typeface="Verdana"/>
              </a:rPr>
              <a:t>по</a:t>
            </a:r>
            <a:r>
              <a:rPr sz="2000" spc="-55" dirty="0">
                <a:solidFill>
                  <a:srgbClr val="F65E09"/>
                </a:solidFill>
                <a:latin typeface="Verdana"/>
                <a:cs typeface="Verdana"/>
              </a:rPr>
              <a:t>з</a:t>
            </a:r>
            <a:r>
              <a:rPr sz="2000" dirty="0">
                <a:solidFill>
                  <a:srgbClr val="F65E09"/>
                </a:solidFill>
                <a:latin typeface="Verdana"/>
                <a:cs typeface="Verdana"/>
              </a:rPr>
              <a:t>дн</a:t>
            </a:r>
            <a:r>
              <a:rPr sz="2000" spc="10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F65E09"/>
                </a:solidFill>
                <a:latin typeface="Verdana"/>
                <a:cs typeface="Verdana"/>
              </a:rPr>
              <a:t>2</a:t>
            </a:r>
            <a:r>
              <a:rPr sz="2000" spc="-16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65E09"/>
                </a:solidFill>
                <a:latin typeface="Verdana"/>
                <a:cs typeface="Verdana"/>
              </a:rPr>
              <a:t>ка</a:t>
            </a:r>
            <a:r>
              <a:rPr sz="2000" spc="-130" dirty="0">
                <a:solidFill>
                  <a:srgbClr val="F65E09"/>
                </a:solidFill>
                <a:latin typeface="Verdana"/>
                <a:cs typeface="Verdana"/>
              </a:rPr>
              <a:t>л</a:t>
            </a:r>
            <a:r>
              <a:rPr sz="2000" spc="114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15" dirty="0">
                <a:solidFill>
                  <a:srgbClr val="F65E09"/>
                </a:solidFill>
                <a:latin typeface="Verdana"/>
                <a:cs typeface="Verdana"/>
              </a:rPr>
              <a:t>нд</a:t>
            </a:r>
            <a:r>
              <a:rPr sz="2000" spc="20" dirty="0">
                <a:solidFill>
                  <a:srgbClr val="F65E09"/>
                </a:solidFill>
                <a:latin typeface="Verdana"/>
                <a:cs typeface="Verdana"/>
              </a:rPr>
              <a:t>а</a:t>
            </a:r>
            <a:r>
              <a:rPr sz="2000" spc="15" dirty="0">
                <a:solidFill>
                  <a:srgbClr val="F65E09"/>
                </a:solidFill>
                <a:latin typeface="Verdana"/>
                <a:cs typeface="Verdana"/>
              </a:rPr>
              <a:t>р</a:t>
            </a:r>
            <a:r>
              <a:rPr sz="2000" spc="25" dirty="0">
                <a:solidFill>
                  <a:srgbClr val="F65E09"/>
                </a:solidFill>
                <a:latin typeface="Verdana"/>
                <a:cs typeface="Verdana"/>
              </a:rPr>
              <a:t>н</a:t>
            </a:r>
            <a:r>
              <a:rPr sz="2000" spc="-235" dirty="0">
                <a:solidFill>
                  <a:srgbClr val="F65E09"/>
                </a:solidFill>
                <a:latin typeface="Verdana"/>
                <a:cs typeface="Verdana"/>
              </a:rPr>
              <a:t>ых</a:t>
            </a:r>
            <a:r>
              <a:rPr sz="2000" spc="-18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65E09"/>
                </a:solidFill>
                <a:latin typeface="Verdana"/>
                <a:cs typeface="Verdana"/>
              </a:rPr>
              <a:t>дн</a:t>
            </a:r>
            <a:r>
              <a:rPr sz="2000" spc="10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-35" dirty="0">
                <a:solidFill>
                  <a:srgbClr val="F65E09"/>
                </a:solidFill>
                <a:latin typeface="Verdana"/>
                <a:cs typeface="Verdana"/>
              </a:rPr>
              <a:t>й 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ЕГ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Verdana"/>
                <a:cs typeface="Verdana"/>
              </a:rPr>
              <a:t>мат</a:t>
            </a:r>
            <a:r>
              <a:rPr sz="2000" spc="11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матике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баз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2000" spc="9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ровн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2000" spc="120" dirty="0">
                <a:solidFill>
                  <a:srgbClr val="3BA7B6"/>
                </a:solidFill>
                <a:latin typeface="Verdana"/>
                <a:cs typeface="Verdana"/>
              </a:rPr>
              <a:t>•</a:t>
            </a:r>
            <a:r>
              <a:rPr sz="2000" spc="-114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3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865361" y="4874005"/>
            <a:ext cx="6225540" cy="572770"/>
            <a:chOff x="8865361" y="4874005"/>
            <a:chExt cx="6225540" cy="572770"/>
          </a:xfrm>
        </p:grpSpPr>
        <p:sp>
          <p:nvSpPr>
            <p:cNvPr id="21" name="object 21"/>
            <p:cNvSpPr/>
            <p:nvPr/>
          </p:nvSpPr>
          <p:spPr>
            <a:xfrm>
              <a:off x="8878061" y="4886705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6"/>
                  </a:lnTo>
                  <a:lnTo>
                    <a:pt x="6108446" y="547116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30"/>
                  </a:lnTo>
                  <a:lnTo>
                    <a:pt x="6199632" y="91186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878061" y="4886705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6"/>
                  </a:moveTo>
                  <a:lnTo>
                    <a:pt x="6199632" y="455930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6"/>
                  </a:lnTo>
                  <a:lnTo>
                    <a:pt x="0" y="547116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6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113266" y="4976621"/>
            <a:ext cx="4385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har char="•"/>
              <a:tabLst>
                <a:tab pos="241935" algn="l"/>
              </a:tabLst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4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665985" y="4805426"/>
            <a:ext cx="13424535" cy="1358900"/>
            <a:chOff x="1665985" y="4805426"/>
            <a:chExt cx="13424535" cy="1358900"/>
          </a:xfrm>
        </p:grpSpPr>
        <p:sp>
          <p:nvSpPr>
            <p:cNvPr id="25" name="object 25"/>
            <p:cNvSpPr/>
            <p:nvPr/>
          </p:nvSpPr>
          <p:spPr>
            <a:xfrm>
              <a:off x="1678685" y="4818126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29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0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78685" y="4818126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0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29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878061" y="5604510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5"/>
                  </a:lnTo>
                  <a:lnTo>
                    <a:pt x="6108446" y="547115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29"/>
                  </a:lnTo>
                  <a:lnTo>
                    <a:pt x="6199632" y="91186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878061" y="5604510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6"/>
                  </a:moveTo>
                  <a:lnTo>
                    <a:pt x="6199632" y="455929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5"/>
                  </a:lnTo>
                  <a:lnTo>
                    <a:pt x="0" y="547115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6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113266" y="5695314"/>
            <a:ext cx="4385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har char="•"/>
              <a:tabLst>
                <a:tab pos="241935" algn="l"/>
              </a:tabLst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6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665985" y="5523229"/>
            <a:ext cx="7225030" cy="709930"/>
            <a:chOff x="1665985" y="5523229"/>
            <a:chExt cx="7225030" cy="709930"/>
          </a:xfrm>
        </p:grpSpPr>
        <p:sp>
          <p:nvSpPr>
            <p:cNvPr id="31" name="object 31"/>
            <p:cNvSpPr/>
            <p:nvPr/>
          </p:nvSpPr>
          <p:spPr>
            <a:xfrm>
              <a:off x="1678685" y="5535929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30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30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0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78685" y="5535929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0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30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30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591816" y="4836413"/>
            <a:ext cx="5375275" cy="118999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ctr">
              <a:lnSpc>
                <a:spcPts val="2210"/>
              </a:lnSpc>
              <a:spcBef>
                <a:spcPts val="335"/>
              </a:spcBef>
            </a:pP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ЕГ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Verdana"/>
                <a:cs typeface="Verdana"/>
              </a:rPr>
              <a:t>мат</a:t>
            </a:r>
            <a:r>
              <a:rPr sz="2000" spc="11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матике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Verdana"/>
                <a:cs typeface="Verdana"/>
              </a:rPr>
              <a:t>профи</a:t>
            </a:r>
            <a:r>
              <a:rPr sz="2000" spc="75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ьного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ровн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, 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ГВЭ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Verdana"/>
                <a:cs typeface="Verdana"/>
              </a:rPr>
              <a:t>мат</a:t>
            </a:r>
            <a:r>
              <a:rPr sz="2000" spc="11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матике</a:t>
            </a:r>
            <a:endParaRPr sz="2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2110"/>
              </a:spcBef>
            </a:pP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ЕГ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ГВЭ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FFFFFF"/>
                </a:solidFill>
                <a:latin typeface="Verdana"/>
                <a:cs typeface="Verdana"/>
              </a:rPr>
              <a:t>рус</a:t>
            </a:r>
            <a:r>
              <a:rPr sz="2000" spc="95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кому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2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зыку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8865361" y="6311138"/>
            <a:ext cx="6225540" cy="572770"/>
            <a:chOff x="8865361" y="6311138"/>
            <a:chExt cx="6225540" cy="572770"/>
          </a:xfrm>
        </p:grpSpPr>
        <p:sp>
          <p:nvSpPr>
            <p:cNvPr id="35" name="object 35"/>
            <p:cNvSpPr/>
            <p:nvPr/>
          </p:nvSpPr>
          <p:spPr>
            <a:xfrm>
              <a:off x="8878061" y="6323838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5"/>
                  </a:lnTo>
                  <a:lnTo>
                    <a:pt x="6108446" y="547115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29"/>
                  </a:lnTo>
                  <a:lnTo>
                    <a:pt x="6199632" y="91186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878061" y="6323838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6"/>
                  </a:moveTo>
                  <a:lnTo>
                    <a:pt x="6199632" y="455929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5"/>
                  </a:lnTo>
                  <a:lnTo>
                    <a:pt x="0" y="547115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6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113266" y="6413753"/>
            <a:ext cx="4385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har char="•"/>
              <a:tabLst>
                <a:tab pos="241935" algn="l"/>
              </a:tabLst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4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665985" y="6242558"/>
            <a:ext cx="13424535" cy="1358900"/>
            <a:chOff x="1665985" y="6242558"/>
            <a:chExt cx="13424535" cy="1358900"/>
          </a:xfrm>
        </p:grpSpPr>
        <p:sp>
          <p:nvSpPr>
            <p:cNvPr id="39" name="object 39"/>
            <p:cNvSpPr/>
            <p:nvPr/>
          </p:nvSpPr>
          <p:spPr>
            <a:xfrm>
              <a:off x="1678685" y="6255258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5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29"/>
                  </a:lnTo>
                  <a:lnTo>
                    <a:pt x="7199375" y="114045"/>
                  </a:lnTo>
                  <a:lnTo>
                    <a:pt x="7190414" y="69651"/>
                  </a:lnTo>
                  <a:lnTo>
                    <a:pt x="7165975" y="33400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678685" y="6255258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5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0"/>
                  </a:lnTo>
                  <a:lnTo>
                    <a:pt x="7190414" y="69651"/>
                  </a:lnTo>
                  <a:lnTo>
                    <a:pt x="7199375" y="114045"/>
                  </a:lnTo>
                  <a:lnTo>
                    <a:pt x="7199375" y="570229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5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878061" y="7041642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5"/>
                  </a:lnTo>
                  <a:lnTo>
                    <a:pt x="6108446" y="547115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29"/>
                  </a:lnTo>
                  <a:lnTo>
                    <a:pt x="6199632" y="91185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878061" y="7041642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5"/>
                  </a:moveTo>
                  <a:lnTo>
                    <a:pt x="6199632" y="455929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5"/>
                  </a:lnTo>
                  <a:lnTo>
                    <a:pt x="0" y="547115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5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9113266" y="7132446"/>
            <a:ext cx="43859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har char="•"/>
              <a:tabLst>
                <a:tab pos="241935" algn="l"/>
              </a:tabLst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3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1665985" y="6960361"/>
            <a:ext cx="7225030" cy="709930"/>
            <a:chOff x="1665985" y="6960361"/>
            <a:chExt cx="7225030" cy="709930"/>
          </a:xfrm>
        </p:grpSpPr>
        <p:sp>
          <p:nvSpPr>
            <p:cNvPr id="45" name="object 45"/>
            <p:cNvSpPr/>
            <p:nvPr/>
          </p:nvSpPr>
          <p:spPr>
            <a:xfrm>
              <a:off x="1678685" y="6973061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30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30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1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678685" y="6973061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1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30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30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2058416" y="6413753"/>
            <a:ext cx="6440170" cy="1189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ЕГ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Verdana"/>
                <a:cs typeface="Verdana"/>
              </a:rPr>
              <a:t>пр</a:t>
            </a:r>
            <a:r>
              <a:rPr sz="2000" spc="5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150" dirty="0">
                <a:solidFill>
                  <a:srgbClr val="FFFFFF"/>
                </a:solidFill>
                <a:latin typeface="Verdana"/>
                <a:cs typeface="Verdana"/>
              </a:rPr>
              <a:t>дм</a:t>
            </a:r>
            <a:r>
              <a:rPr sz="2000" spc="14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100" dirty="0">
                <a:solidFill>
                  <a:srgbClr val="FFFFFF"/>
                </a:solidFill>
                <a:latin typeface="Verdana"/>
                <a:cs typeface="Verdana"/>
              </a:rPr>
              <a:t>там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выбору</a:t>
            </a:r>
            <a:r>
              <a:rPr sz="20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000" spc="100" dirty="0">
                <a:solidFill>
                  <a:srgbClr val="FFFFFF"/>
                </a:solidFill>
                <a:latin typeface="Verdana"/>
                <a:cs typeface="Verdana"/>
              </a:rPr>
              <a:t>кроме</a:t>
            </a:r>
            <a:r>
              <a:rPr sz="20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ГЭ)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Verdana"/>
              <a:cs typeface="Verdana"/>
            </a:endParaRPr>
          </a:p>
          <a:p>
            <a:pPr marL="12700" marR="5080" algn="ctr">
              <a:lnSpc>
                <a:spcPts val="2210"/>
              </a:lnSpc>
            </a:pP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ЕГЭ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000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ГВЭ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000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досрочный,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дополнительный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периоды, </a:t>
            </a:r>
            <a:r>
              <a:rPr sz="2000" spc="-6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FFFFFF"/>
                </a:solidFill>
                <a:latin typeface="Verdana"/>
                <a:cs typeface="Verdana"/>
              </a:rPr>
              <a:t>ре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зе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рвны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Verdana"/>
                <a:cs typeface="Verdana"/>
              </a:rPr>
              <a:t>ср</a:t>
            </a:r>
            <a:r>
              <a:rPr sz="2000" spc="14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000" spc="100" dirty="0">
                <a:solidFill>
                  <a:srgbClr val="FFFFFF"/>
                </a:solidFill>
                <a:latin typeface="Verdana"/>
                <a:cs typeface="Verdana"/>
              </a:rPr>
              <a:t>кроме</a:t>
            </a:r>
            <a:r>
              <a:rPr sz="20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ГЭ)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358043" y="3187064"/>
            <a:ext cx="399415" cy="4497705"/>
          </a:xfrm>
          <a:prstGeom prst="rect">
            <a:avLst/>
          </a:prstGeom>
        </p:spPr>
        <p:txBody>
          <a:bodyPr vert="vert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400" b="1" spc="5" dirty="0">
                <a:solidFill>
                  <a:srgbClr val="3BA7B6"/>
                </a:solidFill>
                <a:latin typeface="Tahoma"/>
                <a:cs typeface="Tahoma"/>
              </a:rPr>
              <a:t>после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3BA7B6"/>
                </a:solidFill>
                <a:latin typeface="Tahoma"/>
                <a:cs typeface="Tahoma"/>
              </a:rPr>
              <a:t>проведения</a:t>
            </a:r>
            <a:r>
              <a:rPr sz="2400" b="1" spc="-4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3BA7B6"/>
                </a:solidFill>
                <a:latin typeface="Tahoma"/>
                <a:cs typeface="Tahoma"/>
              </a:rPr>
              <a:t>экзамена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95400" y="8801100"/>
            <a:ext cx="15095219" cy="990600"/>
          </a:xfrm>
          <a:prstGeom prst="rect">
            <a:avLst/>
          </a:prstGeom>
          <a:ln w="9525">
            <a:solidFill>
              <a:srgbClr val="3BA7B6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37490" marR="220345" indent="-7620" algn="just">
              <a:lnSpc>
                <a:spcPct val="100000"/>
              </a:lnSpc>
              <a:spcBef>
                <a:spcPts val="325"/>
              </a:spcBef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ЭР,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55" dirty="0">
                <a:solidFill>
                  <a:srgbClr val="3BA7B6"/>
                </a:solidFill>
                <a:latin typeface="Verdana"/>
                <a:cs typeface="Verdana"/>
              </a:rPr>
              <a:t>прошедшие</a:t>
            </a:r>
            <a:r>
              <a:rPr sz="20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обработку,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b="1" spc="-20" dirty="0">
                <a:solidFill>
                  <a:srgbClr val="3BA7B6"/>
                </a:solidFill>
                <a:latin typeface="Tahoma"/>
                <a:cs typeface="Tahoma"/>
              </a:rPr>
              <a:t>хранятся</a:t>
            </a:r>
            <a:r>
              <a:rPr sz="2000" b="1" spc="-2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3BA7B6"/>
                </a:solidFill>
                <a:latin typeface="Tahoma"/>
                <a:cs typeface="Tahoma"/>
              </a:rPr>
              <a:t>в</a:t>
            </a:r>
            <a:r>
              <a:rPr sz="2000" b="1" spc="-1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-130" dirty="0">
                <a:solidFill>
                  <a:srgbClr val="3BA7B6"/>
                </a:solidFill>
                <a:latin typeface="Tahoma"/>
                <a:cs typeface="Tahoma"/>
              </a:rPr>
              <a:t>РЦОИ</a:t>
            </a:r>
            <a:r>
              <a:rPr sz="2000" spc="-130" dirty="0">
                <a:solidFill>
                  <a:srgbClr val="3BA7B6"/>
                </a:solidFill>
                <a:latin typeface="Verdana"/>
                <a:cs typeface="Verdana"/>
              </a:rPr>
              <a:t>;</a:t>
            </a:r>
            <a:r>
              <a:rPr sz="20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100" dirty="0">
                <a:solidFill>
                  <a:srgbClr val="3BA7B6"/>
                </a:solidFill>
                <a:latin typeface="Verdana"/>
                <a:cs typeface="Verdana"/>
              </a:rPr>
              <a:t>ЭР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3BA7B6"/>
                </a:solidFill>
                <a:latin typeface="Verdana"/>
                <a:cs typeface="Verdana"/>
              </a:rPr>
              <a:t>ГВЭ</a:t>
            </a:r>
            <a:r>
              <a:rPr sz="2000" spc="-1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27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2000" spc="-1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b="1" spc="-145" dirty="0">
                <a:solidFill>
                  <a:srgbClr val="3BA7B6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50" dirty="0">
                <a:solidFill>
                  <a:srgbClr val="3BA7B6"/>
                </a:solidFill>
                <a:latin typeface="Tahoma"/>
                <a:cs typeface="Tahoma"/>
              </a:rPr>
              <a:t>местах,</a:t>
            </a:r>
            <a:r>
              <a:rPr sz="20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-35" dirty="0">
                <a:solidFill>
                  <a:srgbClr val="3BA7B6"/>
                </a:solidFill>
                <a:latin typeface="Tahoma"/>
                <a:cs typeface="Tahoma"/>
              </a:rPr>
              <a:t>определённых</a:t>
            </a:r>
            <a:r>
              <a:rPr sz="20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-105" dirty="0">
                <a:solidFill>
                  <a:srgbClr val="3BA7B6"/>
                </a:solidFill>
                <a:latin typeface="Tahoma"/>
                <a:cs typeface="Tahoma"/>
              </a:rPr>
              <a:t>ОИВ</a:t>
            </a:r>
            <a:r>
              <a:rPr sz="2000" spc="-105" dirty="0">
                <a:solidFill>
                  <a:srgbClr val="3BA7B6"/>
                </a:solidFill>
                <a:latin typeface="Verdana"/>
                <a:cs typeface="Verdana"/>
              </a:rPr>
              <a:t>.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100" dirty="0">
                <a:solidFill>
                  <a:srgbClr val="3BA7B6"/>
                </a:solidFill>
                <a:latin typeface="Verdana"/>
                <a:cs typeface="Verdana"/>
              </a:rPr>
              <a:t>ЭР</a:t>
            </a:r>
            <a:r>
              <a:rPr sz="2000" spc="-1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3BA7B6"/>
                </a:solidFill>
                <a:latin typeface="Verdana"/>
                <a:cs typeface="Verdana"/>
              </a:rPr>
              <a:t>хранятся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000" spc="-1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3BA7B6"/>
                </a:solidFill>
                <a:latin typeface="Verdana"/>
                <a:cs typeface="Verdana"/>
              </a:rPr>
              <a:t>помещении, </a:t>
            </a:r>
            <a:r>
              <a:rPr sz="2000" spc="-6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b="1" spc="-25" dirty="0">
                <a:solidFill>
                  <a:srgbClr val="3BA7B6"/>
                </a:solidFill>
                <a:latin typeface="Tahoma"/>
                <a:cs typeface="Tahoma"/>
              </a:rPr>
              <a:t>исключающем</a:t>
            </a:r>
            <a:r>
              <a:rPr sz="2000" b="1" spc="-5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35" dirty="0">
                <a:solidFill>
                  <a:srgbClr val="3BA7B6"/>
                </a:solidFill>
                <a:latin typeface="Tahoma"/>
                <a:cs typeface="Tahoma"/>
              </a:rPr>
              <a:t>доступ</a:t>
            </a:r>
            <a:r>
              <a:rPr sz="20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spc="-180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2000" spc="-1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75" dirty="0">
                <a:solidFill>
                  <a:srgbClr val="3BA7B6"/>
                </a:solidFill>
                <a:latin typeface="Verdana"/>
                <a:cs typeface="Verdana"/>
              </a:rPr>
              <a:t>ним</a:t>
            </a:r>
            <a:r>
              <a:rPr sz="2000" spc="-13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3BA7B6"/>
                </a:solidFill>
                <a:latin typeface="Verdana"/>
                <a:cs typeface="Verdana"/>
              </a:rPr>
              <a:t>посторонних</a:t>
            </a:r>
            <a:r>
              <a:rPr sz="20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3BA7B6"/>
                </a:solidFill>
                <a:latin typeface="Verdana"/>
                <a:cs typeface="Verdana"/>
              </a:rPr>
              <a:t>лиц</a:t>
            </a:r>
            <a:r>
              <a:rPr sz="2000" spc="-15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3BA7B6"/>
                </a:solidFill>
                <a:latin typeface="Verdana"/>
                <a:cs typeface="Verdana"/>
              </a:rPr>
              <a:t>позволяющем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b="1" spc="5" dirty="0">
                <a:solidFill>
                  <a:srgbClr val="3BA7B6"/>
                </a:solidFill>
                <a:latin typeface="Tahoma"/>
                <a:cs typeface="Tahoma"/>
              </a:rPr>
              <a:t>обеспечить</a:t>
            </a:r>
            <a:r>
              <a:rPr sz="2000" b="1" spc="-4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25" dirty="0">
                <a:solidFill>
                  <a:srgbClr val="3BA7B6"/>
                </a:solidFill>
                <a:latin typeface="Tahoma"/>
                <a:cs typeface="Tahoma"/>
              </a:rPr>
              <a:t>сохранность</a:t>
            </a:r>
            <a:r>
              <a:rPr sz="2000" b="1" spc="-2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spc="-90" dirty="0">
                <a:solidFill>
                  <a:srgbClr val="3BA7B6"/>
                </a:solidFill>
                <a:latin typeface="Verdana"/>
                <a:cs typeface="Verdana"/>
              </a:rPr>
              <a:t>указанных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материалов, </a:t>
            </a:r>
            <a:r>
              <a:rPr sz="2000" spc="-6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b="1" spc="30" dirty="0">
                <a:solidFill>
                  <a:srgbClr val="3BA7B6"/>
                </a:solidFill>
                <a:latin typeface="Tahoma"/>
                <a:cs typeface="Tahoma"/>
              </a:rPr>
              <a:t>до</a:t>
            </a:r>
            <a:r>
              <a:rPr sz="20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-150" dirty="0">
                <a:solidFill>
                  <a:srgbClr val="3BA7B6"/>
                </a:solidFill>
                <a:latin typeface="Tahoma"/>
                <a:cs typeface="Tahoma"/>
              </a:rPr>
              <a:t>1</a:t>
            </a:r>
            <a:r>
              <a:rPr sz="2000" b="1" spc="-2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b="1" spc="75" dirty="0">
                <a:solidFill>
                  <a:srgbClr val="3BA7B6"/>
                </a:solidFill>
                <a:latin typeface="Tahoma"/>
                <a:cs typeface="Tahoma"/>
              </a:rPr>
              <a:t>марта</a:t>
            </a:r>
            <a:r>
              <a:rPr sz="20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spc="25" dirty="0">
                <a:solidFill>
                  <a:srgbClr val="3BA7B6"/>
                </a:solidFill>
                <a:latin typeface="Verdana"/>
                <a:cs typeface="Verdana"/>
              </a:rPr>
              <a:t>следующего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года,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000" spc="-1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2000" spc="-1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истечении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указанного</a:t>
            </a:r>
            <a:r>
              <a:rPr sz="2000" spc="-1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3BA7B6"/>
                </a:solidFill>
                <a:latin typeface="Verdana"/>
                <a:cs typeface="Verdana"/>
              </a:rPr>
              <a:t>срока</a:t>
            </a:r>
            <a:r>
              <a:rPr sz="2000" spc="-15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b="1" spc="-30" dirty="0">
                <a:solidFill>
                  <a:srgbClr val="3BA7B6"/>
                </a:solidFill>
                <a:latin typeface="Tahoma"/>
                <a:cs typeface="Tahoma"/>
              </a:rPr>
              <a:t>уничтожаются</a:t>
            </a:r>
            <a:r>
              <a:rPr sz="2000" b="1" spc="-6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000" spc="-254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000" spc="-15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3BA7B6"/>
                </a:solidFill>
                <a:latin typeface="Verdana"/>
                <a:cs typeface="Verdana"/>
              </a:rPr>
              <a:t>порядке,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3BA7B6"/>
                </a:solidFill>
                <a:latin typeface="Verdana"/>
                <a:cs typeface="Verdana"/>
              </a:rPr>
              <a:t>определенном</a:t>
            </a:r>
            <a:r>
              <a:rPr sz="20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3BA7B6"/>
                </a:solidFill>
                <a:latin typeface="Verdana"/>
                <a:cs typeface="Verdana"/>
              </a:rPr>
              <a:t>ОИВ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93592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45" dirty="0">
                <a:solidFill>
                  <a:srgbClr val="857EBA"/>
                </a:solidFill>
                <a:latin typeface="Tahoma"/>
                <a:cs typeface="Tahoma"/>
              </a:rPr>
              <a:t>Сроки</a:t>
            </a:r>
            <a:r>
              <a:rPr sz="4400" b="1" spc="-11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857EBA"/>
                </a:solidFill>
                <a:latin typeface="Tahoma"/>
                <a:cs typeface="Tahoma"/>
              </a:rPr>
              <a:t>обработки</a:t>
            </a:r>
            <a:r>
              <a:rPr sz="4400" b="1" spc="-114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229" dirty="0">
                <a:solidFill>
                  <a:srgbClr val="857EBA"/>
                </a:solidFill>
                <a:latin typeface="Tahoma"/>
                <a:cs typeface="Tahoma"/>
              </a:rPr>
              <a:t>и</a:t>
            </a:r>
            <a:r>
              <a:rPr sz="4400" b="1" spc="-7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65" dirty="0">
                <a:solidFill>
                  <a:srgbClr val="857EBA"/>
                </a:solidFill>
                <a:latin typeface="Tahoma"/>
                <a:cs typeface="Tahoma"/>
              </a:rPr>
              <a:t>проверки</a:t>
            </a:r>
            <a:r>
              <a:rPr sz="4400" b="1" spc="-12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857EBA"/>
                </a:solidFill>
                <a:latin typeface="Tahoma"/>
                <a:cs typeface="Tahoma"/>
              </a:rPr>
              <a:t>ЭР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857EBA"/>
                </a:solidFill>
                <a:latin typeface="Tahoma"/>
                <a:cs typeface="Tahoma"/>
              </a:rPr>
              <a:t>33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54000" y="1258061"/>
            <a:ext cx="5106670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75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86025" y="7248270"/>
            <a:ext cx="12848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latin typeface="Verdana"/>
                <a:cs typeface="Verdana"/>
              </a:rPr>
              <a:t>Непосредственно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завершении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обработки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проверки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экзаменационных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работ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РЦОИ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на</a:t>
            </a:r>
            <a:r>
              <a:rPr sz="2400" spc="5" dirty="0">
                <a:latin typeface="Verdana"/>
                <a:cs typeface="Verdana"/>
              </a:rPr>
              <a:t>п</a:t>
            </a:r>
            <a:r>
              <a:rPr sz="2400" spc="-40" dirty="0">
                <a:latin typeface="Verdana"/>
                <a:cs typeface="Verdana"/>
              </a:rPr>
              <a:t>рав</a:t>
            </a:r>
            <a:r>
              <a:rPr sz="2400" spc="-35" dirty="0">
                <a:latin typeface="Verdana"/>
                <a:cs typeface="Verdana"/>
              </a:rPr>
              <a:t>л</a:t>
            </a:r>
            <a:r>
              <a:rPr sz="2400" spc="-175" dirty="0">
                <a:latin typeface="Verdana"/>
                <a:cs typeface="Verdana"/>
              </a:rPr>
              <a:t>яет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упол</a:t>
            </a:r>
            <a:r>
              <a:rPr sz="2400" spc="-75" dirty="0">
                <a:latin typeface="Verdana"/>
                <a:cs typeface="Verdana"/>
              </a:rPr>
              <a:t>н</a:t>
            </a:r>
            <a:r>
              <a:rPr sz="2400" spc="75" dirty="0">
                <a:latin typeface="Verdana"/>
                <a:cs typeface="Verdana"/>
              </a:rPr>
              <a:t>омо</a:t>
            </a:r>
            <a:r>
              <a:rPr sz="2400" spc="80" dirty="0">
                <a:latin typeface="Verdana"/>
                <a:cs typeface="Verdana"/>
              </a:rPr>
              <a:t>ч</a:t>
            </a:r>
            <a:r>
              <a:rPr sz="2400" spc="-20" dirty="0">
                <a:latin typeface="Verdana"/>
                <a:cs typeface="Verdana"/>
              </a:rPr>
              <a:t>ен</a:t>
            </a:r>
            <a:r>
              <a:rPr sz="2400" spc="-15" dirty="0">
                <a:latin typeface="Verdana"/>
                <a:cs typeface="Verdana"/>
              </a:rPr>
              <a:t>н</a:t>
            </a:r>
            <a:r>
              <a:rPr sz="2400" spc="-65" dirty="0">
                <a:latin typeface="Verdana"/>
                <a:cs typeface="Verdana"/>
              </a:rPr>
              <a:t>у</a:t>
            </a:r>
            <a:r>
              <a:rPr sz="2400" spc="-85" dirty="0">
                <a:latin typeface="Verdana"/>
                <a:cs typeface="Verdana"/>
              </a:rPr>
              <a:t>ю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организ</a:t>
            </a:r>
            <a:r>
              <a:rPr sz="2400" dirty="0">
                <a:latin typeface="Verdana"/>
                <a:cs typeface="Verdana"/>
              </a:rPr>
              <a:t>а</a:t>
            </a:r>
            <a:r>
              <a:rPr sz="2400" spc="-15" dirty="0">
                <a:latin typeface="Verdana"/>
                <a:cs typeface="Verdana"/>
              </a:rPr>
              <a:t>цию</a:t>
            </a:r>
            <a:endParaRPr sz="2400">
              <a:latin typeface="Verdana"/>
              <a:cs typeface="Verdana"/>
            </a:endParaRPr>
          </a:p>
          <a:p>
            <a:pPr marL="13970" algn="ctr">
              <a:lnSpc>
                <a:spcPct val="100000"/>
              </a:lnSpc>
            </a:pPr>
            <a:r>
              <a:rPr sz="2400" spc="-120" dirty="0">
                <a:latin typeface="Verdana"/>
                <a:cs typeface="Verdana"/>
              </a:rPr>
              <a:t>результаты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обработки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проверки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экзаменационных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работ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865361" y="3645661"/>
            <a:ext cx="6226810" cy="1220470"/>
            <a:chOff x="8865361" y="3645661"/>
            <a:chExt cx="6226810" cy="1220470"/>
          </a:xfrm>
        </p:grpSpPr>
        <p:sp>
          <p:nvSpPr>
            <p:cNvPr id="12" name="object 12"/>
            <p:cNvSpPr/>
            <p:nvPr/>
          </p:nvSpPr>
          <p:spPr>
            <a:xfrm>
              <a:off x="8878061" y="3658361"/>
              <a:ext cx="6201410" cy="1195070"/>
            </a:xfrm>
            <a:custGeom>
              <a:avLst/>
              <a:gdLst/>
              <a:ahLst/>
              <a:cxnLst/>
              <a:rect l="l" t="t" r="r" b="b"/>
              <a:pathLst>
                <a:path w="6201409" h="1195070">
                  <a:moveTo>
                    <a:pt x="6002020" y="0"/>
                  </a:moveTo>
                  <a:lnTo>
                    <a:pt x="0" y="0"/>
                  </a:lnTo>
                  <a:lnTo>
                    <a:pt x="0" y="1194816"/>
                  </a:lnTo>
                  <a:lnTo>
                    <a:pt x="6002020" y="1194816"/>
                  </a:lnTo>
                  <a:lnTo>
                    <a:pt x="6047680" y="1189556"/>
                  </a:lnTo>
                  <a:lnTo>
                    <a:pt x="6089595" y="1174575"/>
                  </a:lnTo>
                  <a:lnTo>
                    <a:pt x="6126570" y="1151068"/>
                  </a:lnTo>
                  <a:lnTo>
                    <a:pt x="6157408" y="1120230"/>
                  </a:lnTo>
                  <a:lnTo>
                    <a:pt x="6180915" y="1083255"/>
                  </a:lnTo>
                  <a:lnTo>
                    <a:pt x="6195896" y="1041340"/>
                  </a:lnTo>
                  <a:lnTo>
                    <a:pt x="6201156" y="995680"/>
                  </a:lnTo>
                  <a:lnTo>
                    <a:pt x="6201156" y="199136"/>
                  </a:lnTo>
                  <a:lnTo>
                    <a:pt x="6195896" y="153475"/>
                  </a:lnTo>
                  <a:lnTo>
                    <a:pt x="6180915" y="111560"/>
                  </a:lnTo>
                  <a:lnTo>
                    <a:pt x="6157408" y="74585"/>
                  </a:lnTo>
                  <a:lnTo>
                    <a:pt x="6126570" y="43747"/>
                  </a:lnTo>
                  <a:lnTo>
                    <a:pt x="6089595" y="20240"/>
                  </a:lnTo>
                  <a:lnTo>
                    <a:pt x="6047680" y="5259"/>
                  </a:lnTo>
                  <a:lnTo>
                    <a:pt x="600202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8061" y="3658361"/>
              <a:ext cx="6201410" cy="1195070"/>
            </a:xfrm>
            <a:custGeom>
              <a:avLst/>
              <a:gdLst/>
              <a:ahLst/>
              <a:cxnLst/>
              <a:rect l="l" t="t" r="r" b="b"/>
              <a:pathLst>
                <a:path w="6201409" h="1195070">
                  <a:moveTo>
                    <a:pt x="6201156" y="199136"/>
                  </a:moveTo>
                  <a:lnTo>
                    <a:pt x="6201156" y="995680"/>
                  </a:lnTo>
                  <a:lnTo>
                    <a:pt x="6195896" y="1041340"/>
                  </a:lnTo>
                  <a:lnTo>
                    <a:pt x="6180915" y="1083255"/>
                  </a:lnTo>
                  <a:lnTo>
                    <a:pt x="6157408" y="1120230"/>
                  </a:lnTo>
                  <a:lnTo>
                    <a:pt x="6126570" y="1151068"/>
                  </a:lnTo>
                  <a:lnTo>
                    <a:pt x="6089595" y="1174575"/>
                  </a:lnTo>
                  <a:lnTo>
                    <a:pt x="6047680" y="1189556"/>
                  </a:lnTo>
                  <a:lnTo>
                    <a:pt x="6002020" y="1194816"/>
                  </a:lnTo>
                  <a:lnTo>
                    <a:pt x="0" y="1194816"/>
                  </a:lnTo>
                  <a:lnTo>
                    <a:pt x="0" y="0"/>
                  </a:lnTo>
                  <a:lnTo>
                    <a:pt x="6002020" y="0"/>
                  </a:lnTo>
                  <a:lnTo>
                    <a:pt x="6047680" y="5259"/>
                  </a:lnTo>
                  <a:lnTo>
                    <a:pt x="6089595" y="20240"/>
                  </a:lnTo>
                  <a:lnTo>
                    <a:pt x="6126570" y="43747"/>
                  </a:lnTo>
                  <a:lnTo>
                    <a:pt x="6157408" y="74585"/>
                  </a:lnTo>
                  <a:lnTo>
                    <a:pt x="6180915" y="111560"/>
                  </a:lnTo>
                  <a:lnTo>
                    <a:pt x="6195896" y="153475"/>
                  </a:lnTo>
                  <a:lnTo>
                    <a:pt x="6201156" y="199136"/>
                  </a:lnTo>
                  <a:close/>
                </a:path>
              </a:pathLst>
            </a:custGeom>
            <a:ln w="25399">
              <a:solidFill>
                <a:srgbClr val="857E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113266" y="4039870"/>
            <a:ext cx="5386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13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400" spc="1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400" spc="-130" dirty="0">
                <a:solidFill>
                  <a:srgbClr val="857EBA"/>
                </a:solidFill>
                <a:latin typeface="Verdana"/>
                <a:cs typeface="Verdana"/>
              </a:rPr>
              <a:t>з</a:t>
            </a:r>
            <a:r>
              <a:rPr sz="2400" spc="-150" dirty="0">
                <a:solidFill>
                  <a:srgbClr val="857EBA"/>
                </a:solidFill>
                <a:latin typeface="Verdana"/>
                <a:cs typeface="Verdana"/>
              </a:rPr>
              <a:t>д</a:t>
            </a: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130" dirty="0">
                <a:solidFill>
                  <a:srgbClr val="857EBA"/>
                </a:solidFill>
                <a:latin typeface="Verdana"/>
                <a:cs typeface="Verdana"/>
              </a:rPr>
              <a:t>ее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857EBA"/>
                </a:solidFill>
                <a:latin typeface="Verdana"/>
                <a:cs typeface="Verdana"/>
              </a:rPr>
              <a:t>1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0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857EBA"/>
                </a:solidFill>
                <a:latin typeface="Verdana"/>
                <a:cs typeface="Verdana"/>
              </a:rPr>
              <a:t>кале</a:t>
            </a: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80" dirty="0">
                <a:solidFill>
                  <a:srgbClr val="857EBA"/>
                </a:solidFill>
                <a:latin typeface="Verdana"/>
                <a:cs typeface="Verdana"/>
              </a:rPr>
              <a:t>да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рны</a:t>
            </a:r>
            <a:r>
              <a:rPr sz="2400" spc="-120" dirty="0">
                <a:solidFill>
                  <a:srgbClr val="857EBA"/>
                </a:solidFill>
                <a:latin typeface="Verdana"/>
                <a:cs typeface="Verdana"/>
              </a:rPr>
              <a:t>х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857EBA"/>
                </a:solidFill>
                <a:latin typeface="Verdana"/>
                <a:cs typeface="Verdana"/>
              </a:rPr>
              <a:t>дне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й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65985" y="3366770"/>
            <a:ext cx="7225030" cy="1778000"/>
            <a:chOff x="1665985" y="3366770"/>
            <a:chExt cx="7225030" cy="1778000"/>
          </a:xfrm>
        </p:grpSpPr>
        <p:sp>
          <p:nvSpPr>
            <p:cNvPr id="16" name="object 16"/>
            <p:cNvSpPr/>
            <p:nvPr/>
          </p:nvSpPr>
          <p:spPr>
            <a:xfrm>
              <a:off x="1678685" y="3379470"/>
              <a:ext cx="7199630" cy="1752600"/>
            </a:xfrm>
            <a:custGeom>
              <a:avLst/>
              <a:gdLst/>
              <a:ahLst/>
              <a:cxnLst/>
              <a:rect l="l" t="t" r="r" b="b"/>
              <a:pathLst>
                <a:path w="7199630" h="1752600">
                  <a:moveTo>
                    <a:pt x="6907275" y="0"/>
                  </a:moveTo>
                  <a:lnTo>
                    <a:pt x="292100" y="0"/>
                  </a:lnTo>
                  <a:lnTo>
                    <a:pt x="244727" y="3823"/>
                  </a:lnTo>
                  <a:lnTo>
                    <a:pt x="199786" y="14894"/>
                  </a:lnTo>
                  <a:lnTo>
                    <a:pt x="157877" y="32609"/>
                  </a:lnTo>
                  <a:lnTo>
                    <a:pt x="119603" y="56367"/>
                  </a:lnTo>
                  <a:lnTo>
                    <a:pt x="85566" y="85566"/>
                  </a:lnTo>
                  <a:lnTo>
                    <a:pt x="56367" y="119603"/>
                  </a:lnTo>
                  <a:lnTo>
                    <a:pt x="32609" y="157877"/>
                  </a:lnTo>
                  <a:lnTo>
                    <a:pt x="14894" y="199786"/>
                  </a:lnTo>
                  <a:lnTo>
                    <a:pt x="3823" y="244727"/>
                  </a:lnTo>
                  <a:lnTo>
                    <a:pt x="0" y="292100"/>
                  </a:lnTo>
                  <a:lnTo>
                    <a:pt x="0" y="1460500"/>
                  </a:lnTo>
                  <a:lnTo>
                    <a:pt x="3823" y="1507872"/>
                  </a:lnTo>
                  <a:lnTo>
                    <a:pt x="14894" y="1552813"/>
                  </a:lnTo>
                  <a:lnTo>
                    <a:pt x="32609" y="1594722"/>
                  </a:lnTo>
                  <a:lnTo>
                    <a:pt x="56367" y="1632996"/>
                  </a:lnTo>
                  <a:lnTo>
                    <a:pt x="85566" y="1667033"/>
                  </a:lnTo>
                  <a:lnTo>
                    <a:pt x="119603" y="1696232"/>
                  </a:lnTo>
                  <a:lnTo>
                    <a:pt x="157877" y="1719990"/>
                  </a:lnTo>
                  <a:lnTo>
                    <a:pt x="199786" y="1737705"/>
                  </a:lnTo>
                  <a:lnTo>
                    <a:pt x="244727" y="1748776"/>
                  </a:lnTo>
                  <a:lnTo>
                    <a:pt x="292100" y="1752600"/>
                  </a:lnTo>
                  <a:lnTo>
                    <a:pt x="6907275" y="1752600"/>
                  </a:lnTo>
                  <a:lnTo>
                    <a:pt x="6954648" y="1748776"/>
                  </a:lnTo>
                  <a:lnTo>
                    <a:pt x="6999589" y="1737705"/>
                  </a:lnTo>
                  <a:lnTo>
                    <a:pt x="7041498" y="1719990"/>
                  </a:lnTo>
                  <a:lnTo>
                    <a:pt x="7079772" y="1696232"/>
                  </a:lnTo>
                  <a:lnTo>
                    <a:pt x="7113809" y="1667033"/>
                  </a:lnTo>
                  <a:lnTo>
                    <a:pt x="7143008" y="1632996"/>
                  </a:lnTo>
                  <a:lnTo>
                    <a:pt x="7166766" y="1594722"/>
                  </a:lnTo>
                  <a:lnTo>
                    <a:pt x="7184481" y="1552813"/>
                  </a:lnTo>
                  <a:lnTo>
                    <a:pt x="7195552" y="1507872"/>
                  </a:lnTo>
                  <a:lnTo>
                    <a:pt x="7199375" y="1460500"/>
                  </a:lnTo>
                  <a:lnTo>
                    <a:pt x="7199375" y="292100"/>
                  </a:lnTo>
                  <a:lnTo>
                    <a:pt x="7195552" y="244727"/>
                  </a:lnTo>
                  <a:lnTo>
                    <a:pt x="7184481" y="199786"/>
                  </a:lnTo>
                  <a:lnTo>
                    <a:pt x="7166766" y="157877"/>
                  </a:lnTo>
                  <a:lnTo>
                    <a:pt x="7143008" y="119603"/>
                  </a:lnTo>
                  <a:lnTo>
                    <a:pt x="7113809" y="85566"/>
                  </a:lnTo>
                  <a:lnTo>
                    <a:pt x="7079772" y="56367"/>
                  </a:lnTo>
                  <a:lnTo>
                    <a:pt x="7041498" y="32609"/>
                  </a:lnTo>
                  <a:lnTo>
                    <a:pt x="6999589" y="14894"/>
                  </a:lnTo>
                  <a:lnTo>
                    <a:pt x="6954648" y="3823"/>
                  </a:lnTo>
                  <a:lnTo>
                    <a:pt x="6907275" y="0"/>
                  </a:lnTo>
                  <a:close/>
                </a:path>
              </a:pathLst>
            </a:custGeom>
            <a:solidFill>
              <a:srgbClr val="857E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78685" y="3379470"/>
              <a:ext cx="7199630" cy="1752600"/>
            </a:xfrm>
            <a:custGeom>
              <a:avLst/>
              <a:gdLst/>
              <a:ahLst/>
              <a:cxnLst/>
              <a:rect l="l" t="t" r="r" b="b"/>
              <a:pathLst>
                <a:path w="7199630" h="1752600">
                  <a:moveTo>
                    <a:pt x="0" y="292100"/>
                  </a:moveTo>
                  <a:lnTo>
                    <a:pt x="3823" y="244727"/>
                  </a:lnTo>
                  <a:lnTo>
                    <a:pt x="14894" y="199786"/>
                  </a:lnTo>
                  <a:lnTo>
                    <a:pt x="32609" y="157877"/>
                  </a:lnTo>
                  <a:lnTo>
                    <a:pt x="56367" y="119603"/>
                  </a:lnTo>
                  <a:lnTo>
                    <a:pt x="85566" y="85566"/>
                  </a:lnTo>
                  <a:lnTo>
                    <a:pt x="119603" y="56367"/>
                  </a:lnTo>
                  <a:lnTo>
                    <a:pt x="157877" y="32609"/>
                  </a:lnTo>
                  <a:lnTo>
                    <a:pt x="199786" y="14894"/>
                  </a:lnTo>
                  <a:lnTo>
                    <a:pt x="244727" y="3823"/>
                  </a:lnTo>
                  <a:lnTo>
                    <a:pt x="292100" y="0"/>
                  </a:lnTo>
                  <a:lnTo>
                    <a:pt x="6907275" y="0"/>
                  </a:lnTo>
                  <a:lnTo>
                    <a:pt x="6954648" y="3823"/>
                  </a:lnTo>
                  <a:lnTo>
                    <a:pt x="6999589" y="14894"/>
                  </a:lnTo>
                  <a:lnTo>
                    <a:pt x="7041498" y="32609"/>
                  </a:lnTo>
                  <a:lnTo>
                    <a:pt x="7079772" y="56367"/>
                  </a:lnTo>
                  <a:lnTo>
                    <a:pt x="7113809" y="85566"/>
                  </a:lnTo>
                  <a:lnTo>
                    <a:pt x="7143008" y="119603"/>
                  </a:lnTo>
                  <a:lnTo>
                    <a:pt x="7166766" y="157877"/>
                  </a:lnTo>
                  <a:lnTo>
                    <a:pt x="7184481" y="199786"/>
                  </a:lnTo>
                  <a:lnTo>
                    <a:pt x="7195552" y="244727"/>
                  </a:lnTo>
                  <a:lnTo>
                    <a:pt x="7199375" y="292100"/>
                  </a:lnTo>
                  <a:lnTo>
                    <a:pt x="7199375" y="1460500"/>
                  </a:lnTo>
                  <a:lnTo>
                    <a:pt x="7195552" y="1507872"/>
                  </a:lnTo>
                  <a:lnTo>
                    <a:pt x="7184481" y="1552813"/>
                  </a:lnTo>
                  <a:lnTo>
                    <a:pt x="7166766" y="1594722"/>
                  </a:lnTo>
                  <a:lnTo>
                    <a:pt x="7143008" y="1632996"/>
                  </a:lnTo>
                  <a:lnTo>
                    <a:pt x="7113809" y="1667033"/>
                  </a:lnTo>
                  <a:lnTo>
                    <a:pt x="7079772" y="1696232"/>
                  </a:lnTo>
                  <a:lnTo>
                    <a:pt x="7041498" y="1719990"/>
                  </a:lnTo>
                  <a:lnTo>
                    <a:pt x="6999589" y="1737705"/>
                  </a:lnTo>
                  <a:lnTo>
                    <a:pt x="6954648" y="1748776"/>
                  </a:lnTo>
                  <a:lnTo>
                    <a:pt x="6907275" y="1752600"/>
                  </a:lnTo>
                  <a:lnTo>
                    <a:pt x="292100" y="1752600"/>
                  </a:lnTo>
                  <a:lnTo>
                    <a:pt x="244727" y="1748776"/>
                  </a:lnTo>
                  <a:lnTo>
                    <a:pt x="199786" y="1737705"/>
                  </a:lnTo>
                  <a:lnTo>
                    <a:pt x="157877" y="1719990"/>
                  </a:lnTo>
                  <a:lnTo>
                    <a:pt x="119603" y="1696232"/>
                  </a:lnTo>
                  <a:lnTo>
                    <a:pt x="85566" y="1667033"/>
                  </a:lnTo>
                  <a:lnTo>
                    <a:pt x="56367" y="1632996"/>
                  </a:lnTo>
                  <a:lnTo>
                    <a:pt x="32609" y="1594722"/>
                  </a:lnTo>
                  <a:lnTo>
                    <a:pt x="14894" y="1552813"/>
                  </a:lnTo>
                  <a:lnTo>
                    <a:pt x="3823" y="1507872"/>
                  </a:lnTo>
                  <a:lnTo>
                    <a:pt x="0" y="1460500"/>
                  </a:lnTo>
                  <a:lnTo>
                    <a:pt x="0" y="2921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52573" y="3871721"/>
            <a:ext cx="6447790" cy="7264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355090" marR="5080" indent="-1343025">
              <a:lnSpc>
                <a:spcPts val="2640"/>
              </a:lnSpc>
              <a:spcBef>
                <a:spcPts val="385"/>
              </a:spcBef>
            </a:pP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FFFFFF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FFFFFF"/>
                </a:solidFill>
                <a:latin typeface="Verdana"/>
                <a:cs typeface="Verdana"/>
              </a:rPr>
              <a:t>нам</a:t>
            </a:r>
            <a:r>
              <a:rPr sz="2400" spc="9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проведё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ны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основ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ой  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перио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роведени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865361" y="5383021"/>
            <a:ext cx="6225540" cy="1427480"/>
            <a:chOff x="8865361" y="5383021"/>
            <a:chExt cx="6225540" cy="1427480"/>
          </a:xfrm>
        </p:grpSpPr>
        <p:sp>
          <p:nvSpPr>
            <p:cNvPr id="20" name="object 20"/>
            <p:cNvSpPr/>
            <p:nvPr/>
          </p:nvSpPr>
          <p:spPr>
            <a:xfrm>
              <a:off x="8878061" y="5395721"/>
              <a:ext cx="6200140" cy="1402080"/>
            </a:xfrm>
            <a:custGeom>
              <a:avLst/>
              <a:gdLst/>
              <a:ahLst/>
              <a:cxnLst/>
              <a:rect l="l" t="t" r="r" b="b"/>
              <a:pathLst>
                <a:path w="6200140" h="1402079">
                  <a:moveTo>
                    <a:pt x="5965952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5965952" y="1402079"/>
                  </a:lnTo>
                  <a:lnTo>
                    <a:pt x="6013039" y="1397331"/>
                  </a:lnTo>
                  <a:lnTo>
                    <a:pt x="6056899" y="1383712"/>
                  </a:lnTo>
                  <a:lnTo>
                    <a:pt x="6096593" y="1362164"/>
                  </a:lnTo>
                  <a:lnTo>
                    <a:pt x="6131179" y="1333627"/>
                  </a:lnTo>
                  <a:lnTo>
                    <a:pt x="6159716" y="1299041"/>
                  </a:lnTo>
                  <a:lnTo>
                    <a:pt x="6181264" y="1259347"/>
                  </a:lnTo>
                  <a:lnTo>
                    <a:pt x="6194883" y="1215487"/>
                  </a:lnTo>
                  <a:lnTo>
                    <a:pt x="6199632" y="1168400"/>
                  </a:lnTo>
                  <a:lnTo>
                    <a:pt x="6199632" y="233679"/>
                  </a:lnTo>
                  <a:lnTo>
                    <a:pt x="6194883" y="186592"/>
                  </a:lnTo>
                  <a:lnTo>
                    <a:pt x="6181264" y="142732"/>
                  </a:lnTo>
                  <a:lnTo>
                    <a:pt x="6159716" y="103038"/>
                  </a:lnTo>
                  <a:lnTo>
                    <a:pt x="6131179" y="68453"/>
                  </a:lnTo>
                  <a:lnTo>
                    <a:pt x="6096593" y="39915"/>
                  </a:lnTo>
                  <a:lnTo>
                    <a:pt x="6056899" y="18367"/>
                  </a:lnTo>
                  <a:lnTo>
                    <a:pt x="6013039" y="4748"/>
                  </a:lnTo>
                  <a:lnTo>
                    <a:pt x="59659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878061" y="5395721"/>
              <a:ext cx="6200140" cy="1402080"/>
            </a:xfrm>
            <a:custGeom>
              <a:avLst/>
              <a:gdLst/>
              <a:ahLst/>
              <a:cxnLst/>
              <a:rect l="l" t="t" r="r" b="b"/>
              <a:pathLst>
                <a:path w="6200140" h="1402079">
                  <a:moveTo>
                    <a:pt x="6199632" y="233679"/>
                  </a:moveTo>
                  <a:lnTo>
                    <a:pt x="6199632" y="1168400"/>
                  </a:lnTo>
                  <a:lnTo>
                    <a:pt x="6194883" y="1215487"/>
                  </a:lnTo>
                  <a:lnTo>
                    <a:pt x="6181264" y="1259347"/>
                  </a:lnTo>
                  <a:lnTo>
                    <a:pt x="6159716" y="1299041"/>
                  </a:lnTo>
                  <a:lnTo>
                    <a:pt x="6131179" y="1333627"/>
                  </a:lnTo>
                  <a:lnTo>
                    <a:pt x="6096593" y="1362164"/>
                  </a:lnTo>
                  <a:lnTo>
                    <a:pt x="6056899" y="1383712"/>
                  </a:lnTo>
                  <a:lnTo>
                    <a:pt x="6013039" y="1397331"/>
                  </a:lnTo>
                  <a:lnTo>
                    <a:pt x="5965952" y="1402079"/>
                  </a:lnTo>
                  <a:lnTo>
                    <a:pt x="0" y="1402079"/>
                  </a:lnTo>
                  <a:lnTo>
                    <a:pt x="0" y="0"/>
                  </a:lnTo>
                  <a:lnTo>
                    <a:pt x="5965952" y="0"/>
                  </a:lnTo>
                  <a:lnTo>
                    <a:pt x="6013039" y="4748"/>
                  </a:lnTo>
                  <a:lnTo>
                    <a:pt x="6056899" y="18367"/>
                  </a:lnTo>
                  <a:lnTo>
                    <a:pt x="6096593" y="39915"/>
                  </a:lnTo>
                  <a:lnTo>
                    <a:pt x="6131179" y="68453"/>
                  </a:lnTo>
                  <a:lnTo>
                    <a:pt x="6159716" y="103038"/>
                  </a:lnTo>
                  <a:lnTo>
                    <a:pt x="6181264" y="142732"/>
                  </a:lnTo>
                  <a:lnTo>
                    <a:pt x="6194883" y="186592"/>
                  </a:lnTo>
                  <a:lnTo>
                    <a:pt x="6199632" y="233679"/>
                  </a:lnTo>
                  <a:close/>
                </a:path>
              </a:pathLst>
            </a:custGeom>
            <a:ln w="25400">
              <a:solidFill>
                <a:srgbClr val="857E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113266" y="5880303"/>
            <a:ext cx="52120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har char="•"/>
              <a:tabLst>
                <a:tab pos="241935" algn="l"/>
              </a:tabLst>
            </a:pPr>
            <a:r>
              <a:rPr sz="2400" spc="15" dirty="0">
                <a:solidFill>
                  <a:srgbClr val="F65E09"/>
                </a:solidFill>
                <a:latin typeface="Verdana"/>
                <a:cs typeface="Verdana"/>
              </a:rPr>
              <a:t>не</a:t>
            </a:r>
            <a:r>
              <a:rPr sz="2400" spc="-18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65E09"/>
                </a:solidFill>
                <a:latin typeface="Verdana"/>
                <a:cs typeface="Verdana"/>
              </a:rPr>
              <a:t>поздне</a:t>
            </a:r>
            <a:r>
              <a:rPr sz="2400" spc="-15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400" spc="-20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F65E09"/>
                </a:solidFill>
                <a:latin typeface="Verdana"/>
                <a:cs typeface="Verdana"/>
              </a:rPr>
              <a:t>5</a:t>
            </a:r>
            <a:r>
              <a:rPr sz="2400" spc="-18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225" dirty="0">
                <a:solidFill>
                  <a:srgbClr val="F65E09"/>
                </a:solidFill>
                <a:latin typeface="Verdana"/>
                <a:cs typeface="Verdana"/>
              </a:rPr>
              <a:t>к</a:t>
            </a:r>
            <a:r>
              <a:rPr sz="2400" spc="35" dirty="0">
                <a:solidFill>
                  <a:srgbClr val="F65E09"/>
                </a:solidFill>
                <a:latin typeface="Verdana"/>
                <a:cs typeface="Verdana"/>
              </a:rPr>
              <a:t>аленда</a:t>
            </a:r>
            <a:r>
              <a:rPr sz="2400" spc="-140" dirty="0">
                <a:solidFill>
                  <a:srgbClr val="F65E09"/>
                </a:solidFill>
                <a:latin typeface="Verdana"/>
                <a:cs typeface="Verdana"/>
              </a:rPr>
              <a:t>рны</a:t>
            </a:r>
            <a:r>
              <a:rPr sz="2400" spc="-114" dirty="0">
                <a:solidFill>
                  <a:srgbClr val="F65E09"/>
                </a:solidFill>
                <a:latin typeface="Verdana"/>
                <a:cs typeface="Verdana"/>
              </a:rPr>
              <a:t>х</a:t>
            </a:r>
            <a:r>
              <a:rPr sz="2400" spc="-19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65E09"/>
                </a:solidFill>
                <a:latin typeface="Verdana"/>
                <a:cs typeface="Verdana"/>
              </a:rPr>
              <a:t>дней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665985" y="5207761"/>
            <a:ext cx="7225030" cy="1778000"/>
            <a:chOff x="1665985" y="5207761"/>
            <a:chExt cx="7225030" cy="1778000"/>
          </a:xfrm>
        </p:grpSpPr>
        <p:sp>
          <p:nvSpPr>
            <p:cNvPr id="24" name="object 24"/>
            <p:cNvSpPr/>
            <p:nvPr/>
          </p:nvSpPr>
          <p:spPr>
            <a:xfrm>
              <a:off x="1678685" y="5220461"/>
              <a:ext cx="7199630" cy="1752600"/>
            </a:xfrm>
            <a:custGeom>
              <a:avLst/>
              <a:gdLst/>
              <a:ahLst/>
              <a:cxnLst/>
              <a:rect l="l" t="t" r="r" b="b"/>
              <a:pathLst>
                <a:path w="7199630" h="1752600">
                  <a:moveTo>
                    <a:pt x="6907275" y="0"/>
                  </a:moveTo>
                  <a:lnTo>
                    <a:pt x="292100" y="0"/>
                  </a:lnTo>
                  <a:lnTo>
                    <a:pt x="244727" y="3823"/>
                  </a:lnTo>
                  <a:lnTo>
                    <a:pt x="199786" y="14894"/>
                  </a:lnTo>
                  <a:lnTo>
                    <a:pt x="157877" y="32609"/>
                  </a:lnTo>
                  <a:lnTo>
                    <a:pt x="119603" y="56367"/>
                  </a:lnTo>
                  <a:lnTo>
                    <a:pt x="85566" y="85566"/>
                  </a:lnTo>
                  <a:lnTo>
                    <a:pt x="56367" y="119603"/>
                  </a:lnTo>
                  <a:lnTo>
                    <a:pt x="32609" y="157877"/>
                  </a:lnTo>
                  <a:lnTo>
                    <a:pt x="14894" y="199786"/>
                  </a:lnTo>
                  <a:lnTo>
                    <a:pt x="3823" y="244727"/>
                  </a:lnTo>
                  <a:lnTo>
                    <a:pt x="0" y="292100"/>
                  </a:lnTo>
                  <a:lnTo>
                    <a:pt x="0" y="1460500"/>
                  </a:lnTo>
                  <a:lnTo>
                    <a:pt x="3823" y="1507872"/>
                  </a:lnTo>
                  <a:lnTo>
                    <a:pt x="14894" y="1552813"/>
                  </a:lnTo>
                  <a:lnTo>
                    <a:pt x="32609" y="1594722"/>
                  </a:lnTo>
                  <a:lnTo>
                    <a:pt x="56367" y="1632996"/>
                  </a:lnTo>
                  <a:lnTo>
                    <a:pt x="85566" y="1667033"/>
                  </a:lnTo>
                  <a:lnTo>
                    <a:pt x="119603" y="1696232"/>
                  </a:lnTo>
                  <a:lnTo>
                    <a:pt x="157877" y="1719990"/>
                  </a:lnTo>
                  <a:lnTo>
                    <a:pt x="199786" y="1737705"/>
                  </a:lnTo>
                  <a:lnTo>
                    <a:pt x="244727" y="1748776"/>
                  </a:lnTo>
                  <a:lnTo>
                    <a:pt x="292100" y="1752600"/>
                  </a:lnTo>
                  <a:lnTo>
                    <a:pt x="6907275" y="1752600"/>
                  </a:lnTo>
                  <a:lnTo>
                    <a:pt x="6954648" y="1748776"/>
                  </a:lnTo>
                  <a:lnTo>
                    <a:pt x="6999589" y="1737705"/>
                  </a:lnTo>
                  <a:lnTo>
                    <a:pt x="7041498" y="1719990"/>
                  </a:lnTo>
                  <a:lnTo>
                    <a:pt x="7079772" y="1696232"/>
                  </a:lnTo>
                  <a:lnTo>
                    <a:pt x="7113809" y="1667033"/>
                  </a:lnTo>
                  <a:lnTo>
                    <a:pt x="7143008" y="1632996"/>
                  </a:lnTo>
                  <a:lnTo>
                    <a:pt x="7166766" y="1594722"/>
                  </a:lnTo>
                  <a:lnTo>
                    <a:pt x="7184481" y="1552813"/>
                  </a:lnTo>
                  <a:lnTo>
                    <a:pt x="7195552" y="1507872"/>
                  </a:lnTo>
                  <a:lnTo>
                    <a:pt x="7199375" y="1460500"/>
                  </a:lnTo>
                  <a:lnTo>
                    <a:pt x="7199375" y="292100"/>
                  </a:lnTo>
                  <a:lnTo>
                    <a:pt x="7195552" y="244727"/>
                  </a:lnTo>
                  <a:lnTo>
                    <a:pt x="7184481" y="199786"/>
                  </a:lnTo>
                  <a:lnTo>
                    <a:pt x="7166766" y="157877"/>
                  </a:lnTo>
                  <a:lnTo>
                    <a:pt x="7143008" y="119603"/>
                  </a:lnTo>
                  <a:lnTo>
                    <a:pt x="7113809" y="85566"/>
                  </a:lnTo>
                  <a:lnTo>
                    <a:pt x="7079772" y="56367"/>
                  </a:lnTo>
                  <a:lnTo>
                    <a:pt x="7041498" y="32609"/>
                  </a:lnTo>
                  <a:lnTo>
                    <a:pt x="6999589" y="14894"/>
                  </a:lnTo>
                  <a:lnTo>
                    <a:pt x="6954648" y="3823"/>
                  </a:lnTo>
                  <a:lnTo>
                    <a:pt x="6907275" y="0"/>
                  </a:lnTo>
                  <a:close/>
                </a:path>
              </a:pathLst>
            </a:custGeom>
            <a:solidFill>
              <a:srgbClr val="857E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78685" y="5220461"/>
              <a:ext cx="7199630" cy="1752600"/>
            </a:xfrm>
            <a:custGeom>
              <a:avLst/>
              <a:gdLst/>
              <a:ahLst/>
              <a:cxnLst/>
              <a:rect l="l" t="t" r="r" b="b"/>
              <a:pathLst>
                <a:path w="7199630" h="1752600">
                  <a:moveTo>
                    <a:pt x="0" y="292100"/>
                  </a:moveTo>
                  <a:lnTo>
                    <a:pt x="3823" y="244727"/>
                  </a:lnTo>
                  <a:lnTo>
                    <a:pt x="14894" y="199786"/>
                  </a:lnTo>
                  <a:lnTo>
                    <a:pt x="32609" y="157877"/>
                  </a:lnTo>
                  <a:lnTo>
                    <a:pt x="56367" y="119603"/>
                  </a:lnTo>
                  <a:lnTo>
                    <a:pt x="85566" y="85566"/>
                  </a:lnTo>
                  <a:lnTo>
                    <a:pt x="119603" y="56367"/>
                  </a:lnTo>
                  <a:lnTo>
                    <a:pt x="157877" y="32609"/>
                  </a:lnTo>
                  <a:lnTo>
                    <a:pt x="199786" y="14894"/>
                  </a:lnTo>
                  <a:lnTo>
                    <a:pt x="244727" y="3823"/>
                  </a:lnTo>
                  <a:lnTo>
                    <a:pt x="292100" y="0"/>
                  </a:lnTo>
                  <a:lnTo>
                    <a:pt x="6907275" y="0"/>
                  </a:lnTo>
                  <a:lnTo>
                    <a:pt x="6954648" y="3823"/>
                  </a:lnTo>
                  <a:lnTo>
                    <a:pt x="6999589" y="14894"/>
                  </a:lnTo>
                  <a:lnTo>
                    <a:pt x="7041498" y="32609"/>
                  </a:lnTo>
                  <a:lnTo>
                    <a:pt x="7079772" y="56367"/>
                  </a:lnTo>
                  <a:lnTo>
                    <a:pt x="7113809" y="85566"/>
                  </a:lnTo>
                  <a:lnTo>
                    <a:pt x="7143008" y="119603"/>
                  </a:lnTo>
                  <a:lnTo>
                    <a:pt x="7166766" y="157877"/>
                  </a:lnTo>
                  <a:lnTo>
                    <a:pt x="7184481" y="199786"/>
                  </a:lnTo>
                  <a:lnTo>
                    <a:pt x="7195552" y="244727"/>
                  </a:lnTo>
                  <a:lnTo>
                    <a:pt x="7199375" y="292100"/>
                  </a:lnTo>
                  <a:lnTo>
                    <a:pt x="7199375" y="1460500"/>
                  </a:lnTo>
                  <a:lnTo>
                    <a:pt x="7195552" y="1507872"/>
                  </a:lnTo>
                  <a:lnTo>
                    <a:pt x="7184481" y="1552813"/>
                  </a:lnTo>
                  <a:lnTo>
                    <a:pt x="7166766" y="1594722"/>
                  </a:lnTo>
                  <a:lnTo>
                    <a:pt x="7143008" y="1632996"/>
                  </a:lnTo>
                  <a:lnTo>
                    <a:pt x="7113809" y="1667033"/>
                  </a:lnTo>
                  <a:lnTo>
                    <a:pt x="7079772" y="1696232"/>
                  </a:lnTo>
                  <a:lnTo>
                    <a:pt x="7041498" y="1719990"/>
                  </a:lnTo>
                  <a:lnTo>
                    <a:pt x="6999589" y="1737705"/>
                  </a:lnTo>
                  <a:lnTo>
                    <a:pt x="6954648" y="1748776"/>
                  </a:lnTo>
                  <a:lnTo>
                    <a:pt x="6907275" y="1752600"/>
                  </a:lnTo>
                  <a:lnTo>
                    <a:pt x="292100" y="1752600"/>
                  </a:lnTo>
                  <a:lnTo>
                    <a:pt x="244727" y="1748776"/>
                  </a:lnTo>
                  <a:lnTo>
                    <a:pt x="199786" y="1737705"/>
                  </a:lnTo>
                  <a:lnTo>
                    <a:pt x="157877" y="1719990"/>
                  </a:lnTo>
                  <a:lnTo>
                    <a:pt x="119603" y="1696232"/>
                  </a:lnTo>
                  <a:lnTo>
                    <a:pt x="85566" y="1667033"/>
                  </a:lnTo>
                  <a:lnTo>
                    <a:pt x="56367" y="1632996"/>
                  </a:lnTo>
                  <a:lnTo>
                    <a:pt x="32609" y="1594722"/>
                  </a:lnTo>
                  <a:lnTo>
                    <a:pt x="14894" y="1552813"/>
                  </a:lnTo>
                  <a:lnTo>
                    <a:pt x="3823" y="1507872"/>
                  </a:lnTo>
                  <a:lnTo>
                    <a:pt x="0" y="1460500"/>
                  </a:lnTo>
                  <a:lnTo>
                    <a:pt x="0" y="2921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947417" y="5376164"/>
            <a:ext cx="6659880" cy="14001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ctr">
              <a:lnSpc>
                <a:spcPts val="2640"/>
              </a:lnSpc>
              <a:spcBef>
                <a:spcPts val="385"/>
              </a:spcBef>
            </a:pP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FFFFFF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FFFFFF"/>
                </a:solidFill>
                <a:latin typeface="Verdana"/>
                <a:cs typeface="Verdana"/>
              </a:rPr>
              <a:t>нам</a:t>
            </a:r>
            <a:r>
              <a:rPr sz="2400" spc="9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проведе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ны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Verdana"/>
                <a:cs typeface="Verdana"/>
              </a:rPr>
              <a:t>дос</a:t>
            </a:r>
            <a:r>
              <a:rPr sz="2400" spc="114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400" spc="-110" dirty="0">
                <a:solidFill>
                  <a:srgbClr val="FFFFFF"/>
                </a:solidFill>
                <a:latin typeface="Verdana"/>
                <a:cs typeface="Verdana"/>
              </a:rPr>
              <a:t>очн</a:t>
            </a:r>
            <a:r>
              <a:rPr sz="2400" spc="-135" dirty="0">
                <a:solidFill>
                  <a:srgbClr val="FFFFFF"/>
                </a:solidFill>
                <a:latin typeface="Verdana"/>
                <a:cs typeface="Verdana"/>
              </a:rPr>
              <a:t>ый  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до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ол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120" dirty="0">
                <a:solidFill>
                  <a:srgbClr val="FFFFFF"/>
                </a:solidFill>
                <a:latin typeface="Verdana"/>
                <a:cs typeface="Verdana"/>
              </a:rPr>
              <a:t>итель</a:t>
            </a:r>
            <a:r>
              <a:rPr sz="2400" spc="-12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ый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периоды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роведения</a:t>
            </a:r>
            <a:endParaRPr sz="2400">
              <a:latin typeface="Verdana"/>
              <a:cs typeface="Verdana"/>
            </a:endParaRPr>
          </a:p>
          <a:p>
            <a:pPr marL="598805" marR="593725" algn="ctr">
              <a:lnSpc>
                <a:spcPts val="2650"/>
              </a:lnSpc>
              <a:spcBef>
                <a:spcPts val="5"/>
              </a:spcBef>
            </a:pPr>
            <a:r>
              <a:rPr sz="2400" spc="-90" dirty="0">
                <a:solidFill>
                  <a:srgbClr val="FFFFFF"/>
                </a:solidFill>
                <a:latin typeface="Verdana"/>
                <a:cs typeface="Verdana"/>
              </a:rPr>
              <a:t>ГИА,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резервны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2400" spc="204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оки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каждого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з 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периодов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293020" y="3758565"/>
            <a:ext cx="765175" cy="2901315"/>
          </a:xfrm>
          <a:prstGeom prst="rect">
            <a:avLst/>
          </a:prstGeom>
        </p:spPr>
        <p:txBody>
          <a:bodyPr vert="vert" wrap="square" lIns="0" tIns="14605" rIns="0" bIns="0" rtlCol="0">
            <a:spAutoFit/>
          </a:bodyPr>
          <a:lstStyle/>
          <a:p>
            <a:pPr marL="695325" marR="5080" indent="-683260">
              <a:lnSpc>
                <a:spcPct val="100000"/>
              </a:lnSpc>
              <a:spcBef>
                <a:spcPts val="115"/>
              </a:spcBef>
            </a:pPr>
            <a:r>
              <a:rPr sz="2400" b="1" spc="5" dirty="0">
                <a:solidFill>
                  <a:srgbClr val="857EBA"/>
                </a:solidFill>
                <a:latin typeface="Tahoma"/>
                <a:cs typeface="Tahoma"/>
              </a:rPr>
              <a:t>после</a:t>
            </a:r>
            <a:r>
              <a:rPr sz="2400" b="1" spc="-8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857EBA"/>
                </a:solidFill>
                <a:latin typeface="Tahoma"/>
                <a:cs typeface="Tahoma"/>
              </a:rPr>
              <a:t>проведения </a:t>
            </a:r>
            <a:r>
              <a:rPr sz="2400" b="1" spc="-69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857EBA"/>
                </a:solidFill>
                <a:latin typeface="Tahoma"/>
                <a:cs typeface="Tahoma"/>
              </a:rPr>
              <a:t>экзамена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74641" y="8839961"/>
            <a:ext cx="9075420" cy="914400"/>
          </a:xfrm>
          <a:prstGeom prst="rect">
            <a:avLst/>
          </a:prstGeom>
          <a:ln w="28575">
            <a:solidFill>
              <a:srgbClr val="857EBA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2400" spc="-100" dirty="0">
                <a:solidFill>
                  <a:srgbClr val="857EBA"/>
                </a:solidFill>
                <a:latin typeface="Verdana"/>
                <a:cs typeface="Verdana"/>
              </a:rPr>
              <a:t>Получен</a:t>
            </a: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857EBA"/>
                </a:solidFill>
                <a:latin typeface="Verdana"/>
                <a:cs typeface="Verdana"/>
              </a:rPr>
              <a:t>ые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35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2400" spc="12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зульта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-295" dirty="0">
                <a:solidFill>
                  <a:srgbClr val="857EBA"/>
                </a:solidFill>
                <a:latin typeface="Verdana"/>
                <a:cs typeface="Verdana"/>
              </a:rPr>
              <a:t>ы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857EBA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первичны</a:t>
            </a:r>
            <a:r>
              <a:rPr sz="2400" spc="-125" dirty="0">
                <a:solidFill>
                  <a:srgbClr val="857EBA"/>
                </a:solidFill>
                <a:latin typeface="Verdana"/>
                <a:cs typeface="Verdana"/>
              </a:rPr>
              <a:t>х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857EBA"/>
                </a:solidFill>
                <a:latin typeface="Verdana"/>
                <a:cs typeface="Verdana"/>
              </a:rPr>
              <a:t>балл</a:t>
            </a:r>
            <a:r>
              <a:rPr sz="2400" spc="45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270" dirty="0">
                <a:solidFill>
                  <a:srgbClr val="857EBA"/>
                </a:solidFill>
                <a:latin typeface="Verdana"/>
                <a:cs typeface="Verdana"/>
              </a:rPr>
              <a:t>х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857EBA"/>
                </a:solidFill>
                <a:latin typeface="Verdana"/>
                <a:cs typeface="Verdana"/>
              </a:rPr>
              <a:t>РЦОИ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857EBA"/>
                </a:solidFill>
                <a:latin typeface="Verdana"/>
                <a:cs typeface="Verdana"/>
              </a:rPr>
              <a:t>переводит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857EBA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857EBA"/>
                </a:solidFill>
                <a:latin typeface="Verdana"/>
                <a:cs typeface="Verdana"/>
              </a:rPr>
              <a:t>пятибалльную</a:t>
            </a:r>
            <a:r>
              <a:rPr sz="2400" spc="-21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857EBA"/>
                </a:solidFill>
                <a:latin typeface="Verdana"/>
                <a:cs typeface="Verdana"/>
              </a:rPr>
              <a:t>систему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оценивания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Утвер</a:t>
            </a:r>
            <a:r>
              <a:rPr spc="-130" dirty="0"/>
              <a:t>ж</a:t>
            </a:r>
            <a:r>
              <a:rPr spc="-40" dirty="0"/>
              <a:t>дение,</a:t>
            </a:r>
            <a:r>
              <a:rPr spc="-350" dirty="0"/>
              <a:t> </a:t>
            </a:r>
            <a:r>
              <a:rPr spc="50" dirty="0"/>
              <a:t>измене</a:t>
            </a:r>
            <a:r>
              <a:rPr spc="65" dirty="0"/>
              <a:t>н</a:t>
            </a:r>
            <a:r>
              <a:rPr spc="-100" dirty="0"/>
              <a:t>ие</a:t>
            </a:r>
            <a:r>
              <a:rPr spc="-55" dirty="0"/>
              <a:t>,</a:t>
            </a:r>
            <a:r>
              <a:rPr spc="-385" dirty="0"/>
              <a:t> </a:t>
            </a:r>
            <a:r>
              <a:rPr spc="-60" dirty="0"/>
              <a:t>анн</a:t>
            </a:r>
            <a:r>
              <a:rPr spc="-50" dirty="0"/>
              <a:t>у</a:t>
            </a:r>
            <a:r>
              <a:rPr spc="15" dirty="0"/>
              <a:t>лир</a:t>
            </a:r>
            <a:r>
              <a:rPr dirty="0"/>
              <a:t>о</a:t>
            </a:r>
            <a:r>
              <a:rPr spc="-45" dirty="0"/>
              <a:t>вание</a:t>
            </a:r>
            <a:r>
              <a:rPr spc="-360" dirty="0"/>
              <a:t> </a:t>
            </a:r>
            <a:r>
              <a:rPr spc="-210" dirty="0"/>
              <a:t>резуль</a:t>
            </a:r>
            <a:r>
              <a:rPr spc="-190" dirty="0"/>
              <a:t>т</a:t>
            </a:r>
            <a:r>
              <a:rPr spc="-125" dirty="0"/>
              <a:t>атов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34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73000" y="1258061"/>
            <a:ext cx="5487670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91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0961" y="5604509"/>
            <a:ext cx="15468600" cy="2207260"/>
          </a:xfrm>
          <a:prstGeom prst="rect">
            <a:avLst/>
          </a:prstGeom>
          <a:ln w="38100">
            <a:solidFill>
              <a:srgbClr val="F65E09"/>
            </a:solidFill>
          </a:ln>
        </p:spPr>
        <p:txBody>
          <a:bodyPr vert="horz" wrap="square" lIns="0" tIns="177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sz="4000" spc="80" dirty="0">
                <a:solidFill>
                  <a:srgbClr val="3BA7B6"/>
                </a:solidFill>
                <a:latin typeface="Verdana"/>
                <a:cs typeface="Verdana"/>
              </a:rPr>
              <a:t>Решение</a:t>
            </a:r>
            <a:r>
              <a:rPr sz="4000" spc="-2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130" dirty="0">
                <a:solidFill>
                  <a:srgbClr val="3BA7B6"/>
                </a:solidFill>
                <a:latin typeface="Verdana"/>
                <a:cs typeface="Verdana"/>
              </a:rPr>
              <a:t>ГЭК</a:t>
            </a:r>
            <a:r>
              <a:rPr sz="4000" spc="-2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40" dirty="0">
                <a:solidFill>
                  <a:srgbClr val="3BA7B6"/>
                </a:solidFill>
                <a:latin typeface="Verdana"/>
                <a:cs typeface="Verdana"/>
              </a:rPr>
              <a:t>должно</a:t>
            </a:r>
            <a:r>
              <a:rPr sz="4000" spc="-2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285" dirty="0">
                <a:solidFill>
                  <a:srgbClr val="3BA7B6"/>
                </a:solidFill>
                <a:latin typeface="Verdana"/>
                <a:cs typeface="Verdana"/>
              </a:rPr>
              <a:t>быть</a:t>
            </a:r>
            <a:r>
              <a:rPr sz="4000" spc="-2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160" dirty="0">
                <a:solidFill>
                  <a:srgbClr val="3BA7B6"/>
                </a:solidFill>
                <a:latin typeface="Verdana"/>
                <a:cs typeface="Verdana"/>
              </a:rPr>
              <a:t>принято</a:t>
            </a:r>
            <a:r>
              <a:rPr sz="4000" spc="-2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b="1" spc="-10" dirty="0">
                <a:solidFill>
                  <a:srgbClr val="3BA7B6"/>
                </a:solidFill>
                <a:latin typeface="Tahoma"/>
                <a:cs typeface="Tahoma"/>
              </a:rPr>
              <a:t>не</a:t>
            </a:r>
            <a:r>
              <a:rPr sz="40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40" dirty="0">
                <a:solidFill>
                  <a:srgbClr val="3BA7B6"/>
                </a:solidFill>
                <a:latin typeface="Tahoma"/>
                <a:cs typeface="Tahoma"/>
              </a:rPr>
              <a:t>позднее</a:t>
            </a:r>
            <a:r>
              <a:rPr sz="40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310" dirty="0">
                <a:solidFill>
                  <a:srgbClr val="3BA7B6"/>
                </a:solidFill>
                <a:latin typeface="Tahoma"/>
                <a:cs typeface="Tahoma"/>
              </a:rPr>
              <a:t>2</a:t>
            </a:r>
            <a:r>
              <a:rPr sz="40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60" dirty="0">
                <a:solidFill>
                  <a:srgbClr val="3BA7B6"/>
                </a:solidFill>
                <a:latin typeface="Tahoma"/>
                <a:cs typeface="Tahoma"/>
              </a:rPr>
              <a:t>р.д.,</a:t>
            </a:r>
            <a:endParaRPr sz="4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4000" spc="50" dirty="0">
                <a:solidFill>
                  <a:srgbClr val="3BA7B6"/>
                </a:solidFill>
                <a:latin typeface="Verdana"/>
                <a:cs typeface="Verdana"/>
              </a:rPr>
              <a:t>пре</a:t>
            </a:r>
            <a:r>
              <a:rPr sz="4000" spc="40" dirty="0">
                <a:solidFill>
                  <a:srgbClr val="3BA7B6"/>
                </a:solidFill>
                <a:latin typeface="Verdana"/>
                <a:cs typeface="Verdana"/>
              </a:rPr>
              <a:t>д</a:t>
            </a:r>
            <a:r>
              <a:rPr sz="4000" spc="125" dirty="0">
                <a:solidFill>
                  <a:srgbClr val="3BA7B6"/>
                </a:solidFill>
                <a:latin typeface="Verdana"/>
                <a:cs typeface="Verdana"/>
              </a:rPr>
              <a:t>шес</a:t>
            </a:r>
            <a:r>
              <a:rPr sz="4000" spc="7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4000" spc="-37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4000" spc="-355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4000" spc="-30" dirty="0">
                <a:solidFill>
                  <a:srgbClr val="3BA7B6"/>
                </a:solidFill>
                <a:latin typeface="Verdana"/>
                <a:cs typeface="Verdana"/>
              </a:rPr>
              <a:t>ющих</a:t>
            </a:r>
            <a:r>
              <a:rPr sz="4000" spc="-23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85" dirty="0">
                <a:solidFill>
                  <a:srgbClr val="3BA7B6"/>
                </a:solidFill>
                <a:latin typeface="Verdana"/>
                <a:cs typeface="Verdana"/>
              </a:rPr>
              <a:t>дню</a:t>
            </a:r>
            <a:r>
              <a:rPr sz="4000" spc="-2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15" dirty="0">
                <a:solidFill>
                  <a:srgbClr val="3BA7B6"/>
                </a:solidFill>
                <a:latin typeface="Verdana"/>
                <a:cs typeface="Verdana"/>
              </a:rPr>
              <a:t>начала</a:t>
            </a:r>
            <a:endParaRPr sz="4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4000" b="1" spc="-5" dirty="0">
                <a:solidFill>
                  <a:srgbClr val="3BA7B6"/>
                </a:solidFill>
                <a:latin typeface="Tahoma"/>
                <a:cs typeface="Tahoma"/>
              </a:rPr>
              <a:t>основн</a:t>
            </a:r>
            <a:r>
              <a:rPr sz="4000" b="1" spc="-15" dirty="0">
                <a:solidFill>
                  <a:srgbClr val="3BA7B6"/>
                </a:solidFill>
                <a:latin typeface="Tahoma"/>
                <a:cs typeface="Tahoma"/>
              </a:rPr>
              <a:t>о</a:t>
            </a:r>
            <a:r>
              <a:rPr sz="4000" b="1" spc="-155" dirty="0">
                <a:solidFill>
                  <a:srgbClr val="3BA7B6"/>
                </a:solidFill>
                <a:latin typeface="Tahoma"/>
                <a:cs typeface="Tahoma"/>
              </a:rPr>
              <a:t>го</a:t>
            </a:r>
            <a:r>
              <a:rPr sz="4000" b="1" spc="-2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140" dirty="0">
                <a:solidFill>
                  <a:srgbClr val="3BA7B6"/>
                </a:solidFill>
                <a:latin typeface="Tahoma"/>
                <a:cs typeface="Tahoma"/>
              </a:rPr>
              <a:t>этап</a:t>
            </a:r>
            <a:r>
              <a:rPr sz="4000" b="1" spc="150" dirty="0">
                <a:solidFill>
                  <a:srgbClr val="3BA7B6"/>
                </a:solidFill>
                <a:latin typeface="Tahoma"/>
                <a:cs typeface="Tahoma"/>
              </a:rPr>
              <a:t>а</a:t>
            </a:r>
            <a:r>
              <a:rPr sz="4000" b="1" spc="-5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114" dirty="0">
                <a:solidFill>
                  <a:srgbClr val="3BA7B6"/>
                </a:solidFill>
                <a:latin typeface="Tahoma"/>
                <a:cs typeface="Tahoma"/>
              </a:rPr>
              <a:t>зачислени</a:t>
            </a:r>
            <a:r>
              <a:rPr sz="4000" b="1" spc="-110" dirty="0">
                <a:solidFill>
                  <a:srgbClr val="3BA7B6"/>
                </a:solidFill>
                <a:latin typeface="Tahoma"/>
                <a:cs typeface="Tahoma"/>
              </a:rPr>
              <a:t>я</a:t>
            </a:r>
            <a:r>
              <a:rPr sz="40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295" dirty="0">
                <a:solidFill>
                  <a:srgbClr val="3BA7B6"/>
                </a:solidFill>
                <a:latin typeface="Tahoma"/>
                <a:cs typeface="Tahoma"/>
              </a:rPr>
              <a:t>в</a:t>
            </a:r>
            <a:r>
              <a:rPr sz="4000" b="1" spc="-5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229" dirty="0">
                <a:solidFill>
                  <a:srgbClr val="3BA7B6"/>
                </a:solidFill>
                <a:latin typeface="Tahoma"/>
                <a:cs typeface="Tahoma"/>
              </a:rPr>
              <a:t>вузы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3355" y="2216632"/>
            <a:ext cx="14727555" cy="2588895"/>
          </a:xfrm>
          <a:prstGeom prst="rect">
            <a:avLst/>
          </a:prstGeom>
        </p:spPr>
        <p:txBody>
          <a:bodyPr vert="horz" wrap="square" lIns="0" tIns="288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70"/>
              </a:spcBef>
            </a:pPr>
            <a:r>
              <a:rPr sz="4400" b="1" spc="-15" dirty="0">
                <a:solidFill>
                  <a:srgbClr val="3BA7B6"/>
                </a:solidFill>
                <a:latin typeface="Tahoma"/>
                <a:cs typeface="Tahoma"/>
              </a:rPr>
              <a:t>Нарушение</a:t>
            </a:r>
            <a:r>
              <a:rPr sz="4400" b="1" spc="-12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-90" dirty="0">
                <a:solidFill>
                  <a:srgbClr val="3BA7B6"/>
                </a:solidFill>
                <a:latin typeface="Tahoma"/>
                <a:cs typeface="Tahoma"/>
              </a:rPr>
              <a:t>Порядка,</a:t>
            </a:r>
            <a:r>
              <a:rPr sz="4400" b="1" spc="-11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-180" dirty="0">
                <a:solidFill>
                  <a:srgbClr val="3BA7B6"/>
                </a:solidFill>
                <a:latin typeface="Tahoma"/>
                <a:cs typeface="Tahoma"/>
              </a:rPr>
              <a:t>выявленное</a:t>
            </a:r>
            <a:r>
              <a:rPr sz="4400" b="1" spc="-8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45" dirty="0">
                <a:solidFill>
                  <a:srgbClr val="3BA7B6"/>
                </a:solidFill>
                <a:latin typeface="Tahoma"/>
                <a:cs typeface="Tahoma"/>
              </a:rPr>
              <a:t>Рособрнадзором</a:t>
            </a:r>
            <a:endParaRPr sz="4400">
              <a:latin typeface="Tahoma"/>
              <a:cs typeface="Tahoma"/>
            </a:endParaRPr>
          </a:p>
          <a:p>
            <a:pPr marL="12700" marR="545465">
              <a:lnSpc>
                <a:spcPct val="100000"/>
              </a:lnSpc>
              <a:spcBef>
                <a:spcPts val="2170"/>
              </a:spcBef>
            </a:pPr>
            <a:r>
              <a:rPr sz="4400" b="1" spc="10" dirty="0">
                <a:solidFill>
                  <a:srgbClr val="3BA7B6"/>
                </a:solidFill>
                <a:latin typeface="Tahoma"/>
                <a:cs typeface="Tahoma"/>
              </a:rPr>
              <a:t>Перепроверка </a:t>
            </a:r>
            <a:r>
              <a:rPr sz="4400" b="1" spc="-55" dirty="0">
                <a:solidFill>
                  <a:srgbClr val="3BA7B6"/>
                </a:solidFill>
                <a:latin typeface="Tahoma"/>
                <a:cs typeface="Tahoma"/>
              </a:rPr>
              <a:t>по </a:t>
            </a:r>
            <a:r>
              <a:rPr sz="4400" b="1" spc="-40" dirty="0">
                <a:solidFill>
                  <a:srgbClr val="3BA7B6"/>
                </a:solidFill>
                <a:latin typeface="Tahoma"/>
                <a:cs typeface="Tahoma"/>
              </a:rPr>
              <a:t>решению </a:t>
            </a:r>
            <a:r>
              <a:rPr sz="4400" b="1" spc="-114" dirty="0">
                <a:solidFill>
                  <a:srgbClr val="3BA7B6"/>
                </a:solidFill>
                <a:latin typeface="Tahoma"/>
                <a:cs typeface="Tahoma"/>
              </a:rPr>
              <a:t>ГЭК, </a:t>
            </a:r>
            <a:r>
              <a:rPr sz="4400" b="1" spc="-175" dirty="0">
                <a:solidFill>
                  <a:srgbClr val="3BA7B6"/>
                </a:solidFill>
                <a:latin typeface="Tahoma"/>
                <a:cs typeface="Tahoma"/>
              </a:rPr>
              <a:t>ОИВ, </a:t>
            </a:r>
            <a:r>
              <a:rPr sz="4400" b="1" spc="-85" dirty="0">
                <a:solidFill>
                  <a:srgbClr val="3BA7B6"/>
                </a:solidFill>
                <a:latin typeface="Tahoma"/>
                <a:cs typeface="Tahoma"/>
              </a:rPr>
              <a:t>поручению </a:t>
            </a:r>
            <a:r>
              <a:rPr sz="4400" b="1" spc="-127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50" dirty="0">
                <a:solidFill>
                  <a:srgbClr val="3BA7B6"/>
                </a:solidFill>
                <a:latin typeface="Tahoma"/>
                <a:cs typeface="Tahoma"/>
              </a:rPr>
              <a:t>Рособрнадзора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Оценка</a:t>
            </a:r>
            <a:r>
              <a:rPr spc="-350" dirty="0"/>
              <a:t> </a:t>
            </a:r>
            <a:r>
              <a:rPr spc="-210" dirty="0"/>
              <a:t>резуль</a:t>
            </a:r>
            <a:r>
              <a:rPr spc="-190" dirty="0"/>
              <a:t>т</a:t>
            </a:r>
            <a:r>
              <a:rPr spc="-125" dirty="0"/>
              <a:t>атов</a:t>
            </a:r>
            <a:r>
              <a:rPr spc="-345" dirty="0"/>
              <a:t> </a:t>
            </a:r>
            <a:r>
              <a:rPr spc="-85" dirty="0"/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35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3203" y="1207744"/>
            <a:ext cx="4801869" cy="829073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00387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003876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003876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003876"/>
                </a:solidFill>
                <a:latin typeface="Verdana"/>
                <a:cs typeface="Verdana"/>
              </a:rPr>
              <a:t>94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54000" y="1258061"/>
            <a:ext cx="5106670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81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8888" y="3417189"/>
            <a:ext cx="50958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6745" marR="5080" indent="-614680">
              <a:lnSpc>
                <a:spcPct val="100000"/>
              </a:lnSpc>
              <a:spcBef>
                <a:spcPts val="95"/>
              </a:spcBef>
            </a:pPr>
            <a:r>
              <a:rPr sz="2800" b="1" spc="-229" dirty="0">
                <a:solidFill>
                  <a:srgbClr val="857EBA"/>
                </a:solidFill>
                <a:latin typeface="Tahoma"/>
                <a:cs typeface="Tahoma"/>
              </a:rPr>
              <a:t>К</a:t>
            </a:r>
            <a:r>
              <a:rPr sz="2800" b="1" spc="-4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-130" dirty="0">
                <a:solidFill>
                  <a:srgbClr val="857EBA"/>
                </a:solidFill>
                <a:latin typeface="Tahoma"/>
                <a:cs typeface="Tahoma"/>
              </a:rPr>
              <a:t>ГИА</a:t>
            </a:r>
            <a:r>
              <a:rPr sz="2800" b="1" spc="-1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-45" dirty="0">
                <a:solidFill>
                  <a:srgbClr val="857EBA"/>
                </a:solidFill>
                <a:latin typeface="Tahoma"/>
                <a:cs typeface="Tahoma"/>
              </a:rPr>
              <a:t>п</a:t>
            </a:r>
            <a:r>
              <a:rPr sz="2800" b="1" spc="-35" dirty="0">
                <a:solidFill>
                  <a:srgbClr val="857EBA"/>
                </a:solidFill>
                <a:latin typeface="Tahoma"/>
                <a:cs typeface="Tahoma"/>
              </a:rPr>
              <a:t>о</a:t>
            </a:r>
            <a:r>
              <a:rPr sz="2800" b="1" spc="-4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50" dirty="0">
                <a:solidFill>
                  <a:srgbClr val="857EBA"/>
                </a:solidFill>
                <a:latin typeface="Tahoma"/>
                <a:cs typeface="Tahoma"/>
              </a:rPr>
              <a:t>соответст</a:t>
            </a:r>
            <a:r>
              <a:rPr sz="2800" b="1" spc="65" dirty="0">
                <a:solidFill>
                  <a:srgbClr val="857EBA"/>
                </a:solidFill>
                <a:latin typeface="Tahoma"/>
                <a:cs typeface="Tahoma"/>
              </a:rPr>
              <a:t>в</a:t>
            </a:r>
            <a:r>
              <a:rPr sz="2800" b="1" spc="-20" dirty="0">
                <a:solidFill>
                  <a:srgbClr val="857EBA"/>
                </a:solidFill>
                <a:latin typeface="Tahoma"/>
                <a:cs typeface="Tahoma"/>
              </a:rPr>
              <a:t>ую</a:t>
            </a:r>
            <a:r>
              <a:rPr sz="2800" b="1" spc="-35" dirty="0">
                <a:solidFill>
                  <a:srgbClr val="857EBA"/>
                </a:solidFill>
                <a:latin typeface="Tahoma"/>
                <a:cs typeface="Tahoma"/>
              </a:rPr>
              <a:t>щим  </a:t>
            </a:r>
            <a:r>
              <a:rPr sz="2800" b="1" spc="-40" dirty="0">
                <a:solidFill>
                  <a:srgbClr val="857EBA"/>
                </a:solidFill>
                <a:latin typeface="Tahoma"/>
                <a:cs typeface="Tahoma"/>
              </a:rPr>
              <a:t>учебным</a:t>
            </a:r>
            <a:r>
              <a:rPr sz="2800" b="1" spc="-5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800" b="1" spc="55" dirty="0">
                <a:solidFill>
                  <a:srgbClr val="857EBA"/>
                </a:solidFill>
                <a:latin typeface="Tahoma"/>
                <a:cs typeface="Tahoma"/>
              </a:rPr>
              <a:t>предметам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4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85"/>
              </a:spcBef>
            </a:pPr>
            <a:r>
              <a:rPr spc="25" dirty="0"/>
              <a:t>Допуск</a:t>
            </a:r>
            <a:r>
              <a:rPr spc="-100" dirty="0"/>
              <a:t> </a:t>
            </a:r>
            <a:r>
              <a:rPr spc="-320" dirty="0"/>
              <a:t>в</a:t>
            </a:r>
            <a:r>
              <a:rPr spc="-75" dirty="0"/>
              <a:t> </a:t>
            </a:r>
            <a:r>
              <a:rPr spc="-135" dirty="0"/>
              <a:t>дополнитель</a:t>
            </a:r>
            <a:r>
              <a:rPr spc="-165" dirty="0"/>
              <a:t>н</a:t>
            </a:r>
            <a:r>
              <a:rPr spc="-325" dirty="0"/>
              <a:t>ы</a:t>
            </a:r>
            <a:r>
              <a:rPr spc="-245" dirty="0"/>
              <a:t>й</a:t>
            </a:r>
            <a:r>
              <a:rPr spc="-114" dirty="0"/>
              <a:t> </a:t>
            </a:r>
            <a:r>
              <a:rPr dirty="0"/>
              <a:t>период</a:t>
            </a:r>
          </a:p>
          <a:p>
            <a:pPr marR="2113915" algn="ctr">
              <a:lnSpc>
                <a:spcPct val="100000"/>
              </a:lnSpc>
              <a:spcBef>
                <a:spcPts val="1955"/>
              </a:spcBef>
            </a:pPr>
            <a:r>
              <a:rPr sz="2800" spc="-229" dirty="0">
                <a:solidFill>
                  <a:srgbClr val="51B7C5"/>
                </a:solidFill>
              </a:rPr>
              <a:t>К</a:t>
            </a:r>
            <a:r>
              <a:rPr sz="2800" spc="-40" dirty="0">
                <a:solidFill>
                  <a:srgbClr val="51B7C5"/>
                </a:solidFill>
              </a:rPr>
              <a:t> </a:t>
            </a:r>
            <a:r>
              <a:rPr sz="2800" spc="-130" dirty="0">
                <a:solidFill>
                  <a:srgbClr val="51B7C5"/>
                </a:solidFill>
              </a:rPr>
              <a:t>ГИА</a:t>
            </a:r>
            <a:r>
              <a:rPr sz="2800" spc="-10" dirty="0">
                <a:solidFill>
                  <a:srgbClr val="51B7C5"/>
                </a:solidFill>
              </a:rPr>
              <a:t> </a:t>
            </a:r>
            <a:r>
              <a:rPr sz="2800" spc="-210" dirty="0">
                <a:solidFill>
                  <a:srgbClr val="51B7C5"/>
                </a:solidFill>
              </a:rPr>
              <a:t>в</a:t>
            </a:r>
            <a:r>
              <a:rPr sz="2800" spc="-40" dirty="0">
                <a:solidFill>
                  <a:srgbClr val="51B7C5"/>
                </a:solidFill>
              </a:rPr>
              <a:t> </a:t>
            </a:r>
            <a:r>
              <a:rPr sz="2800" spc="135" dirty="0">
                <a:solidFill>
                  <a:srgbClr val="51B7C5"/>
                </a:solidFill>
              </a:rPr>
              <a:t>форме</a:t>
            </a:r>
            <a:r>
              <a:rPr sz="2800" spc="-20" dirty="0">
                <a:solidFill>
                  <a:srgbClr val="51B7C5"/>
                </a:solidFill>
              </a:rPr>
              <a:t> </a:t>
            </a:r>
            <a:r>
              <a:rPr sz="2800" spc="-85" dirty="0">
                <a:solidFill>
                  <a:srgbClr val="51B7C5"/>
                </a:solidFill>
              </a:rPr>
              <a:t>ЕГ</a:t>
            </a:r>
            <a:r>
              <a:rPr sz="2800" spc="-90" dirty="0">
                <a:solidFill>
                  <a:srgbClr val="51B7C5"/>
                </a:solidFill>
              </a:rPr>
              <a:t>Э</a:t>
            </a:r>
            <a:r>
              <a:rPr sz="2800" spc="-30" dirty="0">
                <a:solidFill>
                  <a:srgbClr val="51B7C5"/>
                </a:solidFill>
              </a:rPr>
              <a:t> </a:t>
            </a:r>
            <a:r>
              <a:rPr sz="2800" spc="-45" dirty="0">
                <a:solidFill>
                  <a:srgbClr val="51B7C5"/>
                </a:solidFill>
              </a:rPr>
              <a:t>п</a:t>
            </a:r>
            <a:r>
              <a:rPr sz="2800" spc="-35" dirty="0">
                <a:solidFill>
                  <a:srgbClr val="51B7C5"/>
                </a:solidFill>
              </a:rPr>
              <a:t>о</a:t>
            </a:r>
            <a:r>
              <a:rPr sz="2800" spc="-40" dirty="0">
                <a:solidFill>
                  <a:srgbClr val="51B7C5"/>
                </a:solidFill>
              </a:rPr>
              <a:t> </a:t>
            </a:r>
            <a:r>
              <a:rPr sz="2800" spc="85" dirty="0">
                <a:solidFill>
                  <a:srgbClr val="51B7C5"/>
                </a:solidFill>
              </a:rPr>
              <a:t>русско</a:t>
            </a:r>
            <a:r>
              <a:rPr sz="2800" spc="100" dirty="0">
                <a:solidFill>
                  <a:srgbClr val="51B7C5"/>
                </a:solidFill>
              </a:rPr>
              <a:t>м</a:t>
            </a:r>
            <a:r>
              <a:rPr sz="2800" spc="10" dirty="0">
                <a:solidFill>
                  <a:srgbClr val="51B7C5"/>
                </a:solidFill>
              </a:rPr>
              <a:t>у</a:t>
            </a:r>
            <a:r>
              <a:rPr sz="2800" spc="-25" dirty="0">
                <a:solidFill>
                  <a:srgbClr val="51B7C5"/>
                </a:solidFill>
              </a:rPr>
              <a:t> </a:t>
            </a:r>
            <a:r>
              <a:rPr sz="2800" spc="-160" dirty="0">
                <a:solidFill>
                  <a:srgbClr val="51B7C5"/>
                </a:solidFill>
              </a:rPr>
              <a:t>языку,</a:t>
            </a:r>
            <a:endParaRPr sz="2800"/>
          </a:p>
          <a:p>
            <a:pPr marR="2113915" algn="ctr">
              <a:lnSpc>
                <a:spcPct val="100000"/>
              </a:lnSpc>
            </a:pPr>
            <a:r>
              <a:rPr sz="2800" spc="-90" dirty="0">
                <a:solidFill>
                  <a:srgbClr val="51B7C5"/>
                </a:solidFill>
              </a:rPr>
              <a:t>ЕГЭ</a:t>
            </a:r>
            <a:r>
              <a:rPr sz="2800" spc="-30" dirty="0">
                <a:solidFill>
                  <a:srgbClr val="51B7C5"/>
                </a:solidFill>
              </a:rPr>
              <a:t> </a:t>
            </a:r>
            <a:r>
              <a:rPr sz="2800" spc="-40" dirty="0">
                <a:solidFill>
                  <a:srgbClr val="51B7C5"/>
                </a:solidFill>
              </a:rPr>
              <a:t>по </a:t>
            </a:r>
            <a:r>
              <a:rPr sz="2800" spc="40" dirty="0">
                <a:solidFill>
                  <a:srgbClr val="51B7C5"/>
                </a:solidFill>
              </a:rPr>
              <a:t>математике</a:t>
            </a:r>
            <a:r>
              <a:rPr sz="2800" spc="-35" dirty="0">
                <a:solidFill>
                  <a:srgbClr val="51B7C5"/>
                </a:solidFill>
              </a:rPr>
              <a:t> </a:t>
            </a:r>
            <a:r>
              <a:rPr sz="2800" spc="-40" dirty="0">
                <a:solidFill>
                  <a:srgbClr val="51B7C5"/>
                </a:solidFill>
              </a:rPr>
              <a:t>базового</a:t>
            </a:r>
            <a:r>
              <a:rPr sz="2800" spc="-20" dirty="0">
                <a:solidFill>
                  <a:srgbClr val="51B7C5"/>
                </a:solidFill>
              </a:rPr>
              <a:t> </a:t>
            </a:r>
            <a:r>
              <a:rPr sz="2800" spc="-85" dirty="0">
                <a:solidFill>
                  <a:srgbClr val="51B7C5"/>
                </a:solidFill>
              </a:rPr>
              <a:t>уровня,</a:t>
            </a:r>
            <a:r>
              <a:rPr sz="2800" spc="-20" dirty="0">
                <a:solidFill>
                  <a:srgbClr val="51B7C5"/>
                </a:solidFill>
              </a:rPr>
              <a:t> </a:t>
            </a:r>
            <a:r>
              <a:rPr sz="2800" spc="-95" dirty="0">
                <a:solidFill>
                  <a:srgbClr val="51B7C5"/>
                </a:solidFill>
              </a:rPr>
              <a:t>ГВЭ</a:t>
            </a:r>
            <a:endParaRPr sz="2800"/>
          </a:p>
          <a:p>
            <a:pPr marL="6709409">
              <a:lnSpc>
                <a:spcPct val="100000"/>
              </a:lnSpc>
              <a:spcBef>
                <a:spcPts val="1755"/>
              </a:spcBef>
            </a:pPr>
            <a:r>
              <a:rPr sz="2800" spc="10" dirty="0"/>
              <a:t>допускаются</a:t>
            </a:r>
            <a:endParaRPr sz="2800"/>
          </a:p>
          <a:p>
            <a:pPr marL="357505" indent="-343535">
              <a:lnSpc>
                <a:spcPct val="100000"/>
              </a:lnSpc>
              <a:spcBef>
                <a:spcPts val="825"/>
              </a:spcBef>
              <a:buFont typeface="Arial MT"/>
              <a:buChar char="•"/>
              <a:tabLst>
                <a:tab pos="357505" algn="l"/>
                <a:tab pos="358140" algn="l"/>
              </a:tabLst>
            </a:pPr>
            <a:r>
              <a:rPr sz="2400" spc="-60" dirty="0">
                <a:solidFill>
                  <a:srgbClr val="F65E09"/>
                </a:solidFill>
              </a:rPr>
              <a:t>поз</a:t>
            </a:r>
            <a:r>
              <a:rPr sz="2400" spc="-70" dirty="0">
                <a:solidFill>
                  <a:srgbClr val="F65E09"/>
                </a:solidFill>
              </a:rPr>
              <a:t>д</a:t>
            </a:r>
            <a:r>
              <a:rPr sz="2400" spc="-40" dirty="0">
                <a:solidFill>
                  <a:srgbClr val="F65E09"/>
                </a:solidFill>
              </a:rPr>
              <a:t>н</a:t>
            </a:r>
            <a:r>
              <a:rPr sz="2400" spc="-30" dirty="0">
                <a:solidFill>
                  <a:srgbClr val="F65E09"/>
                </a:solidFill>
              </a:rPr>
              <a:t>о</a:t>
            </a:r>
            <a:r>
              <a:rPr sz="2400" spc="-35" dirty="0">
                <a:solidFill>
                  <a:srgbClr val="F65E09"/>
                </a:solidFill>
              </a:rPr>
              <a:t> </a:t>
            </a:r>
            <a:r>
              <a:rPr sz="2400" spc="-110" dirty="0">
                <a:solidFill>
                  <a:srgbClr val="F65E09"/>
                </a:solidFill>
              </a:rPr>
              <a:t>по</a:t>
            </a:r>
            <a:r>
              <a:rPr sz="2400" spc="-120" dirty="0">
                <a:solidFill>
                  <a:srgbClr val="F65E09"/>
                </a:solidFill>
              </a:rPr>
              <a:t>л</a:t>
            </a:r>
            <a:r>
              <a:rPr sz="2400" spc="-114" dirty="0">
                <a:solidFill>
                  <a:srgbClr val="F65E09"/>
                </a:solidFill>
              </a:rPr>
              <a:t>учи</a:t>
            </a:r>
            <a:r>
              <a:rPr sz="2400" spc="-120" dirty="0">
                <a:solidFill>
                  <a:srgbClr val="F65E09"/>
                </a:solidFill>
              </a:rPr>
              <a:t>в</a:t>
            </a:r>
            <a:r>
              <a:rPr sz="2400" spc="-25" dirty="0">
                <a:solidFill>
                  <a:srgbClr val="F65E09"/>
                </a:solidFill>
              </a:rPr>
              <a:t>шие</a:t>
            </a:r>
            <a:r>
              <a:rPr sz="2400" spc="-30" dirty="0">
                <a:solidFill>
                  <a:srgbClr val="F65E09"/>
                </a:solidFill>
              </a:rPr>
              <a:t> </a:t>
            </a:r>
            <a:r>
              <a:rPr sz="2400" spc="-10" dirty="0">
                <a:solidFill>
                  <a:srgbClr val="F65E09"/>
                </a:solidFill>
              </a:rPr>
              <a:t>доп</a:t>
            </a:r>
            <a:r>
              <a:rPr sz="2400" spc="-20" dirty="0">
                <a:solidFill>
                  <a:srgbClr val="F65E09"/>
                </a:solidFill>
              </a:rPr>
              <a:t>у</a:t>
            </a:r>
            <a:r>
              <a:rPr sz="2400" spc="45" dirty="0">
                <a:solidFill>
                  <a:srgbClr val="F65E09"/>
                </a:solidFill>
              </a:rPr>
              <a:t>с</a:t>
            </a:r>
            <a:r>
              <a:rPr sz="2400" spc="60" dirty="0">
                <a:solidFill>
                  <a:srgbClr val="F65E09"/>
                </a:solidFill>
              </a:rPr>
              <a:t>к</a:t>
            </a:r>
            <a:r>
              <a:rPr sz="2400" spc="-40" dirty="0">
                <a:solidFill>
                  <a:srgbClr val="F65E09"/>
                </a:solidFill>
              </a:rPr>
              <a:t> </a:t>
            </a:r>
            <a:r>
              <a:rPr sz="2400" spc="-160" dirty="0">
                <a:solidFill>
                  <a:srgbClr val="F65E09"/>
                </a:solidFill>
              </a:rPr>
              <a:t>к</a:t>
            </a:r>
            <a:r>
              <a:rPr sz="2400" spc="-35" dirty="0">
                <a:solidFill>
                  <a:srgbClr val="F65E09"/>
                </a:solidFill>
              </a:rPr>
              <a:t> </a:t>
            </a:r>
            <a:r>
              <a:rPr sz="2400" spc="-240" dirty="0">
                <a:solidFill>
                  <a:srgbClr val="F65E09"/>
                </a:solidFill>
              </a:rPr>
              <a:t>Г</a:t>
            </a:r>
            <a:r>
              <a:rPr sz="2400" spc="-40" dirty="0">
                <a:solidFill>
                  <a:srgbClr val="F65E09"/>
                </a:solidFill>
              </a:rPr>
              <a:t>ИА</a:t>
            </a:r>
            <a:endParaRPr sz="2400"/>
          </a:p>
        </p:txBody>
      </p:sp>
      <p:sp>
        <p:nvSpPr>
          <p:cNvPr id="12" name="object 12"/>
          <p:cNvSpPr txBox="1"/>
          <p:nvPr/>
        </p:nvSpPr>
        <p:spPr>
          <a:xfrm>
            <a:off x="1445767" y="5537072"/>
            <a:ext cx="15553055" cy="231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0322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latin typeface="Verdana"/>
                <a:cs typeface="Verdana"/>
              </a:rPr>
              <a:t>не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65" dirty="0">
                <a:latin typeface="Verdana"/>
                <a:cs typeface="Verdana"/>
              </a:rPr>
              <a:t>прошедшие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ГИА,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265" dirty="0">
                <a:latin typeface="Verdana"/>
                <a:cs typeface="Verdana"/>
              </a:rPr>
              <a:t>т.ч.</a:t>
            </a:r>
            <a:r>
              <a:rPr sz="2400" spc="-140" dirty="0">
                <a:latin typeface="Verdana"/>
                <a:cs typeface="Verdana"/>
              </a:rPr>
              <a:t> </a:t>
            </a:r>
            <a:r>
              <a:rPr sz="2400" b="1" spc="15" dirty="0">
                <a:solidFill>
                  <a:srgbClr val="F65E09"/>
                </a:solidFill>
                <a:latin typeface="Tahoma"/>
                <a:cs typeface="Tahoma"/>
              </a:rPr>
              <a:t>те,</a:t>
            </a:r>
            <a:r>
              <a:rPr sz="2400" b="1" spc="-1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F65E09"/>
                </a:solidFill>
                <a:latin typeface="Tahoma"/>
                <a:cs typeface="Tahoma"/>
              </a:rPr>
              <a:t>результаты</a:t>
            </a:r>
            <a:r>
              <a:rPr sz="2400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40" dirty="0">
                <a:solidFill>
                  <a:srgbClr val="F65E09"/>
                </a:solidFill>
                <a:latin typeface="Tahoma"/>
                <a:cs typeface="Tahoma"/>
              </a:rPr>
              <a:t>которых</a:t>
            </a:r>
            <a:r>
              <a:rPr sz="2400" b="1" spc="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по</a:t>
            </a:r>
            <a:r>
              <a:rPr sz="24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3BA7B6"/>
                </a:solidFill>
                <a:latin typeface="Tahoma"/>
                <a:cs typeface="Tahoma"/>
              </a:rPr>
              <a:t>обязательным</a:t>
            </a:r>
            <a:r>
              <a:rPr sz="24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учебным</a:t>
            </a:r>
            <a:r>
              <a:rPr sz="24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50" dirty="0">
                <a:solidFill>
                  <a:srgbClr val="3BA7B6"/>
                </a:solidFill>
                <a:latin typeface="Tahoma"/>
                <a:cs typeface="Tahoma"/>
              </a:rPr>
              <a:t>предметам</a:t>
            </a:r>
            <a:r>
              <a:rPr sz="2400" b="1" spc="-1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130" dirty="0">
                <a:solidFill>
                  <a:srgbClr val="F65E09"/>
                </a:solidFill>
                <a:latin typeface="Tahoma"/>
                <a:cs typeface="Tahoma"/>
              </a:rPr>
              <a:t>были </a:t>
            </a:r>
            <a:r>
              <a:rPr sz="2400" b="1" spc="-68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F65E09"/>
                </a:solidFill>
                <a:latin typeface="Tahoma"/>
                <a:cs typeface="Tahoma"/>
              </a:rPr>
              <a:t>аннулированы</a:t>
            </a:r>
            <a:r>
              <a:rPr sz="2400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F65E09"/>
                </a:solidFill>
                <a:latin typeface="Tahoma"/>
                <a:cs typeface="Tahoma"/>
              </a:rPr>
              <a:t>(нарушение</a:t>
            </a:r>
            <a:r>
              <a:rPr sz="2400" b="1" spc="-3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65" dirty="0">
                <a:solidFill>
                  <a:srgbClr val="F65E09"/>
                </a:solidFill>
                <a:latin typeface="Tahoma"/>
                <a:cs typeface="Tahoma"/>
              </a:rPr>
              <a:t>Порядка)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80" dirty="0">
                <a:solidFill>
                  <a:srgbClr val="3BA7B6"/>
                </a:solidFill>
                <a:latin typeface="Verdana"/>
                <a:cs typeface="Verdana"/>
              </a:rPr>
              <a:t>получившие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неудовлетворительный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BA7B6"/>
                </a:solidFill>
                <a:latin typeface="Verdana"/>
                <a:cs typeface="Verdana"/>
              </a:rPr>
              <a:t>результат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24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BA7B6"/>
                </a:solidFill>
                <a:latin typeface="Verdana"/>
                <a:cs typeface="Verdana"/>
              </a:rPr>
              <a:t>обязательным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учебным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14" dirty="0">
                <a:solidFill>
                  <a:srgbClr val="3BA7B6"/>
                </a:solidFill>
                <a:latin typeface="Verdana"/>
                <a:cs typeface="Verdana"/>
              </a:rPr>
              <a:t>предметам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3BA7B6"/>
                </a:solidFill>
                <a:latin typeface="Verdana"/>
                <a:cs typeface="Verdana"/>
              </a:rPr>
              <a:t>более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1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BA7B6"/>
                </a:solidFill>
                <a:latin typeface="Verdana"/>
                <a:cs typeface="Verdana"/>
              </a:rPr>
              <a:t>раза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25" dirty="0">
                <a:solidFill>
                  <a:srgbClr val="857EBA"/>
                </a:solidFill>
                <a:latin typeface="Verdana"/>
                <a:cs typeface="Verdana"/>
              </a:rPr>
              <a:t>сдававшие</a:t>
            </a:r>
            <a:r>
              <a:rPr sz="2400" spc="-18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4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857EBA"/>
                </a:solidFill>
                <a:latin typeface="Verdana"/>
                <a:cs typeface="Verdana"/>
              </a:rPr>
              <a:t>предмета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857EBA"/>
                </a:solidFill>
                <a:latin typeface="Verdana"/>
                <a:cs typeface="Verdana"/>
              </a:rPr>
              <a:t>получившие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857EBA"/>
                </a:solidFill>
                <a:latin typeface="Verdana"/>
                <a:cs typeface="Verdana"/>
              </a:rPr>
              <a:t>неудовлетворительный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857EBA"/>
                </a:solidFill>
                <a:latin typeface="Verdana"/>
                <a:cs typeface="Verdana"/>
              </a:rPr>
              <a:t>результат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857EBA"/>
                </a:solidFill>
                <a:latin typeface="Verdana"/>
                <a:cs typeface="Verdana"/>
              </a:rPr>
              <a:t>более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2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857EBA"/>
                </a:solidFill>
                <a:latin typeface="Verdana"/>
                <a:cs typeface="Verdana"/>
              </a:rPr>
              <a:t>раз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25" dirty="0">
                <a:solidFill>
                  <a:srgbClr val="857EBA"/>
                </a:solidFill>
                <a:latin typeface="Verdana"/>
                <a:cs typeface="Verdana"/>
              </a:rPr>
              <a:t>сдававшие</a:t>
            </a:r>
            <a:r>
              <a:rPr sz="2400" spc="-18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2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857EBA"/>
                </a:solidFill>
                <a:latin typeface="Verdana"/>
                <a:cs typeface="Verdana"/>
              </a:rPr>
              <a:t>предмета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857EBA"/>
                </a:solidFill>
                <a:latin typeface="Verdana"/>
                <a:cs typeface="Verdana"/>
              </a:rPr>
              <a:t>получившие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857EBA"/>
                </a:solidFill>
                <a:latin typeface="Verdana"/>
                <a:cs typeface="Verdana"/>
              </a:rPr>
              <a:t>неудовлетворительный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857EBA"/>
                </a:solidFill>
                <a:latin typeface="Verdana"/>
                <a:cs typeface="Verdana"/>
              </a:rPr>
              <a:t>результат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857EBA"/>
                </a:solidFill>
                <a:latin typeface="Verdana"/>
                <a:cs typeface="Verdana"/>
              </a:rPr>
              <a:t>более</a:t>
            </a:r>
            <a:r>
              <a:rPr sz="2400" spc="-18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1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857EBA"/>
                </a:solidFill>
                <a:latin typeface="Verdana"/>
                <a:cs typeface="Verdana"/>
              </a:rPr>
              <a:t>раза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71827" y="8176259"/>
            <a:ext cx="15016480" cy="12071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148080" marR="1137285" indent="414020">
              <a:lnSpc>
                <a:spcPct val="100000"/>
              </a:lnSpc>
              <a:spcBef>
                <a:spcPts val="320"/>
              </a:spcBef>
            </a:pPr>
            <a:r>
              <a:rPr sz="2400" spc="-75" dirty="0">
                <a:latin typeface="Verdana"/>
                <a:cs typeface="Verdana"/>
              </a:rPr>
              <a:t>Заявление </a:t>
            </a:r>
            <a:r>
              <a:rPr sz="2400" spc="120" dirty="0">
                <a:latin typeface="Verdana"/>
                <a:cs typeface="Verdana"/>
              </a:rPr>
              <a:t>об </a:t>
            </a:r>
            <a:r>
              <a:rPr sz="2400" spc="-65" dirty="0">
                <a:latin typeface="Verdana"/>
                <a:cs typeface="Verdana"/>
              </a:rPr>
              <a:t>участии </a:t>
            </a:r>
            <a:r>
              <a:rPr sz="2400" spc="-305" dirty="0">
                <a:latin typeface="Verdana"/>
                <a:cs typeface="Verdana"/>
              </a:rPr>
              <a:t>в </a:t>
            </a:r>
            <a:r>
              <a:rPr sz="2400" spc="40" dirty="0">
                <a:solidFill>
                  <a:srgbClr val="3BA7B6"/>
                </a:solidFill>
                <a:latin typeface="Verdana"/>
                <a:cs typeface="Verdana"/>
              </a:rPr>
              <a:t>экзаменах </a:t>
            </a:r>
            <a:r>
              <a:rPr sz="2400" spc="-45" dirty="0">
                <a:latin typeface="Verdana"/>
                <a:cs typeface="Verdana"/>
              </a:rPr>
              <a:t>/ </a:t>
            </a:r>
            <a:r>
              <a:rPr sz="2400" spc="-50" dirty="0">
                <a:solidFill>
                  <a:srgbClr val="857EBA"/>
                </a:solidFill>
                <a:latin typeface="Verdana"/>
                <a:cs typeface="Verdana"/>
              </a:rPr>
              <a:t>ГИА </a:t>
            </a:r>
            <a:r>
              <a:rPr sz="2400" spc="-305" dirty="0">
                <a:latin typeface="Verdana"/>
                <a:cs typeface="Verdana"/>
              </a:rPr>
              <a:t>в </a:t>
            </a:r>
            <a:r>
              <a:rPr sz="2400" spc="-90" dirty="0">
                <a:latin typeface="Verdana"/>
                <a:cs typeface="Verdana"/>
              </a:rPr>
              <a:t>дополнительный </a:t>
            </a:r>
            <a:r>
              <a:rPr sz="2400" spc="25" dirty="0">
                <a:latin typeface="Verdana"/>
                <a:cs typeface="Verdana"/>
              </a:rPr>
              <a:t>период </a:t>
            </a:r>
            <a:r>
              <a:rPr sz="2400" spc="-35" dirty="0">
                <a:latin typeface="Verdana"/>
                <a:cs typeface="Verdana"/>
              </a:rPr>
              <a:t>подаются 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не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позднее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70" dirty="0">
                <a:latin typeface="Verdana"/>
                <a:cs typeface="Verdana"/>
              </a:rPr>
              <a:t>чем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за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85" dirty="0">
                <a:latin typeface="Tahoma"/>
                <a:cs typeface="Tahoma"/>
              </a:rPr>
              <a:t>2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50" dirty="0">
                <a:latin typeface="Tahoma"/>
                <a:cs typeface="Tahoma"/>
              </a:rPr>
              <a:t>недели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spc="35" dirty="0">
                <a:latin typeface="Verdana"/>
                <a:cs typeface="Verdana"/>
              </a:rPr>
              <a:t>до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начала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периода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b="1" spc="-175" dirty="0">
                <a:latin typeface="Tahoma"/>
                <a:cs typeface="Tahoma"/>
              </a:rPr>
              <a:t>в</a:t>
            </a:r>
            <a:r>
              <a:rPr sz="2400" b="1" spc="-25" dirty="0">
                <a:latin typeface="Tahoma"/>
                <a:cs typeface="Tahoma"/>
              </a:rPr>
              <a:t> образовательные </a:t>
            </a:r>
            <a:r>
              <a:rPr sz="2400" b="1" spc="-60" dirty="0">
                <a:latin typeface="Tahoma"/>
                <a:cs typeface="Tahoma"/>
              </a:rPr>
              <a:t>организации</a:t>
            </a:r>
            <a:r>
              <a:rPr sz="2400" spc="-60" dirty="0">
                <a:latin typeface="Verdana"/>
                <a:cs typeface="Verdana"/>
              </a:rPr>
              <a:t>,</a:t>
            </a:r>
            <a:endParaRPr sz="2400">
              <a:latin typeface="Verdana"/>
              <a:cs typeface="Verdana"/>
            </a:endParaRPr>
          </a:p>
          <a:p>
            <a:pPr marL="410209">
              <a:lnSpc>
                <a:spcPct val="100000"/>
              </a:lnSpc>
            </a:pPr>
            <a:r>
              <a:rPr sz="2400" spc="-30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BA7B6"/>
                </a:solidFill>
                <a:latin typeface="Verdana"/>
                <a:cs typeface="Verdana"/>
              </a:rPr>
              <a:t>которые</a:t>
            </a:r>
            <a:r>
              <a:rPr sz="24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3BA7B6"/>
                </a:solidFill>
                <a:latin typeface="Verdana"/>
                <a:cs typeface="Verdana"/>
              </a:rPr>
              <a:t>указанные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3BA7B6"/>
                </a:solidFill>
                <a:latin typeface="Verdana"/>
                <a:cs typeface="Verdana"/>
              </a:rPr>
              <a:t>лица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BA7B6"/>
                </a:solidFill>
                <a:latin typeface="Verdana"/>
                <a:cs typeface="Verdana"/>
              </a:rPr>
              <a:t>восстанавливаются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на</a:t>
            </a:r>
            <a:r>
              <a:rPr sz="24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срок,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необходимый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для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прохождения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-15979"/>
            <a:ext cx="18288000" cy="1283335"/>
            <a:chOff x="0" y="0"/>
            <a:chExt cx="18288000" cy="12833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283335"/>
            </a:xfrm>
            <a:custGeom>
              <a:avLst/>
              <a:gdLst/>
              <a:ahLst/>
              <a:cxnLst/>
              <a:rect l="l" t="t" r="r" b="b"/>
              <a:pathLst>
                <a:path w="18288000" h="1283335">
                  <a:moveTo>
                    <a:pt x="0" y="1283207"/>
                  </a:moveTo>
                  <a:lnTo>
                    <a:pt x="18288000" y="1283207"/>
                  </a:lnTo>
                  <a:lnTo>
                    <a:pt x="18288000" y="0"/>
                  </a:lnTo>
                  <a:lnTo>
                    <a:pt x="0" y="0"/>
                  </a:lnTo>
                  <a:lnTo>
                    <a:pt x="0" y="1283207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67600" y="0"/>
              <a:ext cx="10820400" cy="1257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00" y="240791"/>
              <a:ext cx="1295400" cy="85648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6761" y="191262"/>
              <a:ext cx="0" cy="862330"/>
            </a:xfrm>
            <a:custGeom>
              <a:avLst/>
              <a:gdLst/>
              <a:ahLst/>
              <a:cxnLst/>
              <a:rect l="l" t="t" r="r" b="b"/>
              <a:pathLst>
                <a:path h="862330">
                  <a:moveTo>
                    <a:pt x="0" y="0"/>
                  </a:moveTo>
                  <a:lnTo>
                    <a:pt x="0" y="862203"/>
                  </a:lnTo>
                </a:path>
              </a:pathLst>
            </a:custGeom>
            <a:ln w="31750">
              <a:solidFill>
                <a:srgbClr val="BAEC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Оценка</a:t>
            </a:r>
            <a:r>
              <a:rPr spc="-350" dirty="0"/>
              <a:t> </a:t>
            </a:r>
            <a:r>
              <a:rPr spc="-210" dirty="0"/>
              <a:t>резуль</a:t>
            </a:r>
            <a:r>
              <a:rPr spc="-190" dirty="0"/>
              <a:t>т</a:t>
            </a:r>
            <a:r>
              <a:rPr spc="-125" dirty="0"/>
              <a:t>атов</a:t>
            </a:r>
            <a:r>
              <a:rPr spc="-345" dirty="0"/>
              <a:t> </a:t>
            </a:r>
            <a:r>
              <a:rPr spc="-85" dirty="0"/>
              <a:t>ГИА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36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96200" y="1359728"/>
            <a:ext cx="5334507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386080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15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30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9</a:t>
            </a:r>
            <a:r>
              <a:rPr sz="4400" spc="-390" dirty="0">
                <a:solidFill>
                  <a:srgbClr val="3BA7B6"/>
                </a:solidFill>
                <a:latin typeface="Verdana"/>
                <a:cs typeface="Verdana"/>
              </a:rPr>
              <a:t>5</a:t>
            </a:r>
            <a:r>
              <a:rPr sz="4400" spc="-595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4400" spc="-370" dirty="0">
                <a:solidFill>
                  <a:srgbClr val="3BA7B6"/>
                </a:solidFill>
                <a:latin typeface="Verdana"/>
                <a:cs typeface="Verdana"/>
              </a:rPr>
              <a:t>97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284129" y="1347932"/>
            <a:ext cx="4803435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82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833229" y="3110247"/>
            <a:ext cx="7379334" cy="214630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87350" algn="ctr">
              <a:lnSpc>
                <a:spcPct val="100000"/>
              </a:lnSpc>
              <a:spcBef>
                <a:spcPts val="1075"/>
              </a:spcBef>
            </a:pPr>
            <a:r>
              <a:rPr sz="2800" b="1" spc="-130" dirty="0">
                <a:solidFill>
                  <a:srgbClr val="857EBA"/>
                </a:solidFill>
                <a:latin typeface="Tahoma"/>
                <a:cs typeface="Tahoma"/>
              </a:rPr>
              <a:t>ГИА-9</a:t>
            </a:r>
            <a:endParaRPr sz="2800" dirty="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8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solidFill>
                  <a:srgbClr val="857EBA"/>
                </a:solidFill>
                <a:latin typeface="Verdana"/>
                <a:cs typeface="Verdana"/>
              </a:rPr>
              <a:t>все,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857EBA"/>
                </a:solidFill>
                <a:latin typeface="Verdana"/>
                <a:cs typeface="Verdana"/>
              </a:rPr>
              <a:t>кто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15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857EBA"/>
                </a:solidFill>
                <a:latin typeface="Verdana"/>
                <a:cs typeface="Verdana"/>
              </a:rPr>
              <a:t>получи</a:t>
            </a:r>
            <a:r>
              <a:rPr sz="2400" spc="-125" dirty="0">
                <a:solidFill>
                  <a:srgbClr val="857EBA"/>
                </a:solidFill>
                <a:latin typeface="Verdana"/>
                <a:cs typeface="Verdana"/>
              </a:rPr>
              <a:t>л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857EBA"/>
                </a:solidFill>
                <a:latin typeface="Verdana"/>
                <a:cs typeface="Verdana"/>
              </a:rPr>
              <a:t>удовле</a:t>
            </a:r>
            <a:r>
              <a:rPr sz="2400" spc="-75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-85" dirty="0">
                <a:solidFill>
                  <a:srgbClr val="857EBA"/>
                </a:solidFill>
                <a:latin typeface="Verdana"/>
                <a:cs typeface="Verdana"/>
              </a:rPr>
              <a:t>ворительн</a:t>
            </a:r>
            <a:r>
              <a:rPr sz="2400" spc="-135" dirty="0">
                <a:solidFill>
                  <a:srgbClr val="857EBA"/>
                </a:solidFill>
                <a:latin typeface="Verdana"/>
                <a:cs typeface="Verdana"/>
              </a:rPr>
              <a:t>ый  </a:t>
            </a:r>
            <a:r>
              <a:rPr sz="2400" spc="-80" dirty="0">
                <a:solidFill>
                  <a:srgbClr val="857EBA"/>
                </a:solidFill>
                <a:latin typeface="Verdana"/>
                <a:cs typeface="Verdana"/>
              </a:rPr>
              <a:t>результа</a:t>
            </a:r>
            <a:r>
              <a:rPr sz="2400" spc="-275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хотя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857EBA"/>
                </a:solidFill>
                <a:latin typeface="Verdana"/>
                <a:cs typeface="Verdana"/>
              </a:rPr>
              <a:t>бы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400" spc="1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857EBA"/>
                </a:solidFill>
                <a:latin typeface="Verdana"/>
                <a:cs typeface="Verdana"/>
              </a:rPr>
              <a:t>одному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857EBA"/>
                </a:solidFill>
                <a:latin typeface="Verdana"/>
                <a:cs typeface="Verdana"/>
              </a:rPr>
              <a:t>учеб</a:t>
            </a:r>
            <a:r>
              <a:rPr sz="2400" spc="-6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114" dirty="0">
                <a:solidFill>
                  <a:srgbClr val="857EBA"/>
                </a:solidFill>
                <a:latin typeface="Verdana"/>
                <a:cs typeface="Verdana"/>
              </a:rPr>
              <a:t>ому  </a:t>
            </a:r>
            <a:r>
              <a:rPr sz="2400" spc="30" dirty="0">
                <a:solidFill>
                  <a:srgbClr val="857EBA"/>
                </a:solidFill>
                <a:latin typeface="Verdana"/>
                <a:cs typeface="Verdana"/>
              </a:rPr>
              <a:t>предмету</a:t>
            </a:r>
            <a:r>
              <a:rPr sz="2400" spc="-18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857EBA"/>
                </a:solidFill>
                <a:latin typeface="Verdana"/>
                <a:cs typeface="Verdana"/>
              </a:rPr>
              <a:t>по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857EBA"/>
                </a:solidFill>
                <a:latin typeface="Verdana"/>
                <a:cs typeface="Verdana"/>
              </a:rPr>
              <a:t>любым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857EBA"/>
                </a:solidFill>
                <a:latin typeface="Verdana"/>
                <a:cs typeface="Verdana"/>
              </a:rPr>
              <a:t>причинам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857EBA"/>
                </a:solidFill>
                <a:latin typeface="Verdana"/>
                <a:cs typeface="Verdana"/>
              </a:rPr>
              <a:t>по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окончании </a:t>
            </a:r>
            <a:r>
              <a:rPr sz="2400" spc="-83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857EBA"/>
                </a:solidFill>
                <a:latin typeface="Verdana"/>
                <a:cs typeface="Verdana"/>
              </a:rPr>
              <a:t>допол</a:t>
            </a:r>
            <a:r>
              <a:rPr sz="2400" spc="-160" dirty="0">
                <a:solidFill>
                  <a:srgbClr val="857EBA"/>
                </a:solidFill>
                <a:latin typeface="Verdana"/>
                <a:cs typeface="Verdana"/>
              </a:rPr>
              <a:t>ни</a:t>
            </a:r>
            <a:r>
              <a:rPr sz="2400" spc="-120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ельного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857EBA"/>
                </a:solidFill>
                <a:latin typeface="Verdana"/>
                <a:cs typeface="Verdana"/>
              </a:rPr>
              <a:t>периода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86009" y="5566409"/>
            <a:ext cx="7084059" cy="797560"/>
          </a:xfrm>
          <a:prstGeom prst="rect">
            <a:avLst/>
          </a:prstGeom>
          <a:ln w="28575">
            <a:solidFill>
              <a:srgbClr val="F65E0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2400" spc="275" dirty="0">
                <a:solidFill>
                  <a:srgbClr val="857EBA"/>
                </a:solidFill>
                <a:latin typeface="Verdana"/>
                <a:cs typeface="Verdana"/>
              </a:rPr>
              <a:t>С</a:t>
            </a:r>
            <a:r>
              <a:rPr sz="2400" spc="80" dirty="0">
                <a:solidFill>
                  <a:srgbClr val="857EBA"/>
                </a:solidFill>
                <a:latin typeface="Verdana"/>
                <a:cs typeface="Verdana"/>
              </a:rPr>
              <a:t>да</a:t>
            </a:r>
            <a:r>
              <a:rPr sz="2400" spc="-300" dirty="0">
                <a:solidFill>
                  <a:srgbClr val="857EBA"/>
                </a:solidFill>
                <a:latin typeface="Verdana"/>
                <a:cs typeface="Verdana"/>
              </a:rPr>
              <a:t>в</a:t>
            </a:r>
            <a:r>
              <a:rPr sz="2400" spc="195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300" dirty="0">
                <a:solidFill>
                  <a:srgbClr val="857EBA"/>
                </a:solidFill>
                <a:latin typeface="Verdana"/>
                <a:cs typeface="Verdana"/>
              </a:rPr>
              <a:t>в</a:t>
            </a:r>
            <a:r>
              <a:rPr sz="2400" spc="80" dirty="0">
                <a:solidFill>
                  <a:srgbClr val="857EBA"/>
                </a:solidFill>
                <a:latin typeface="Verdana"/>
                <a:cs typeface="Verdana"/>
              </a:rPr>
              <a:t>шие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4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400" spc="155" dirty="0">
                <a:solidFill>
                  <a:srgbClr val="857EBA"/>
                </a:solidFill>
                <a:latin typeface="Verdana"/>
                <a:cs typeface="Verdana"/>
              </a:rPr>
              <a:t>ред</a:t>
            </a:r>
            <a:r>
              <a:rPr sz="2400" spc="180" dirty="0">
                <a:solidFill>
                  <a:srgbClr val="857EBA"/>
                </a:solidFill>
                <a:latin typeface="Verdana"/>
                <a:cs typeface="Verdana"/>
              </a:rPr>
              <a:t>м</a:t>
            </a:r>
            <a:r>
              <a:rPr sz="2400" spc="-8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195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b="1" spc="-80" dirty="0">
                <a:solidFill>
                  <a:srgbClr val="857EBA"/>
                </a:solidFill>
                <a:latin typeface="Tahoma"/>
                <a:cs typeface="Tahoma"/>
              </a:rPr>
              <a:t>вп</a:t>
            </a:r>
            <a:r>
              <a:rPr sz="2400" b="1" spc="-75" dirty="0">
                <a:solidFill>
                  <a:srgbClr val="857EBA"/>
                </a:solidFill>
                <a:latin typeface="Tahoma"/>
                <a:cs typeface="Tahoma"/>
              </a:rPr>
              <a:t>р</a:t>
            </a:r>
            <a:r>
              <a:rPr sz="2400" b="1" spc="20" dirty="0">
                <a:solidFill>
                  <a:srgbClr val="857EBA"/>
                </a:solidFill>
                <a:latin typeface="Tahoma"/>
                <a:cs typeface="Tahoma"/>
              </a:rPr>
              <a:t>ав</a:t>
            </a:r>
            <a:r>
              <a:rPr sz="2400" b="1" spc="25" dirty="0">
                <a:solidFill>
                  <a:srgbClr val="857EBA"/>
                </a:solidFill>
                <a:latin typeface="Tahoma"/>
                <a:cs typeface="Tahoma"/>
              </a:rPr>
              <a:t>е</a:t>
            </a:r>
            <a:r>
              <a:rPr sz="2400" b="1" spc="-2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857EBA"/>
                </a:solidFill>
                <a:latin typeface="Tahoma"/>
                <a:cs typeface="Tahoma"/>
              </a:rPr>
              <a:t>из</a:t>
            </a:r>
            <a:r>
              <a:rPr sz="2400" b="1" spc="-90" dirty="0">
                <a:solidFill>
                  <a:srgbClr val="857EBA"/>
                </a:solidFill>
                <a:latin typeface="Tahoma"/>
                <a:cs typeface="Tahoma"/>
              </a:rPr>
              <a:t>м</a:t>
            </a:r>
            <a:r>
              <a:rPr sz="2400" b="1" spc="-35" dirty="0">
                <a:solidFill>
                  <a:srgbClr val="857EBA"/>
                </a:solidFill>
                <a:latin typeface="Tahoma"/>
                <a:cs typeface="Tahoma"/>
              </a:rPr>
              <a:t>ени</a:t>
            </a:r>
            <a:r>
              <a:rPr sz="2400" b="1" spc="-20" dirty="0">
                <a:solidFill>
                  <a:srgbClr val="857EBA"/>
                </a:solidFill>
                <a:latin typeface="Tahoma"/>
                <a:cs typeface="Tahoma"/>
              </a:rPr>
              <a:t>т</a:t>
            </a:r>
            <a:r>
              <a:rPr sz="2400" b="1" spc="-160" dirty="0">
                <a:solidFill>
                  <a:srgbClr val="857EBA"/>
                </a:solidFill>
                <a:latin typeface="Tahoma"/>
                <a:cs typeface="Tahoma"/>
              </a:rPr>
              <a:t>ь</a:t>
            </a:r>
            <a:endParaRPr sz="2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400" spc="-70" dirty="0">
                <a:solidFill>
                  <a:srgbClr val="857EBA"/>
                </a:solidFill>
                <a:latin typeface="Verdana"/>
                <a:cs typeface="Verdana"/>
              </a:rPr>
              <a:t>учеб</a:t>
            </a:r>
            <a:r>
              <a:rPr sz="2400" spc="-6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857EBA"/>
                </a:solidFill>
                <a:latin typeface="Verdana"/>
                <a:cs typeface="Verdana"/>
              </a:rPr>
              <a:t>ые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857EBA"/>
                </a:solidFill>
                <a:latin typeface="Verdana"/>
                <a:cs typeface="Verdana"/>
              </a:rPr>
              <a:t>предме</a:t>
            </a:r>
            <a:r>
              <a:rPr sz="2400" spc="50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-300" dirty="0">
                <a:solidFill>
                  <a:srgbClr val="857EBA"/>
                </a:solidFill>
                <a:latin typeface="Verdana"/>
                <a:cs typeface="Verdana"/>
              </a:rPr>
              <a:t>ы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выбору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93367" y="2257582"/>
            <a:ext cx="7842884" cy="7230109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162560">
              <a:lnSpc>
                <a:spcPct val="100000"/>
              </a:lnSpc>
              <a:spcBef>
                <a:spcPts val="1945"/>
              </a:spcBef>
            </a:pPr>
            <a:r>
              <a:rPr sz="4400" b="1" spc="25" dirty="0">
                <a:latin typeface="Tahoma"/>
                <a:cs typeface="Tahoma"/>
              </a:rPr>
              <a:t>Допуск</a:t>
            </a:r>
            <a:r>
              <a:rPr sz="4400" b="1" spc="-100" dirty="0">
                <a:latin typeface="Tahoma"/>
                <a:cs typeface="Tahoma"/>
              </a:rPr>
              <a:t> </a:t>
            </a:r>
            <a:r>
              <a:rPr sz="4400" b="1" spc="-320" dirty="0">
                <a:latin typeface="Tahoma"/>
                <a:cs typeface="Tahoma"/>
              </a:rPr>
              <a:t>в</a:t>
            </a:r>
            <a:r>
              <a:rPr sz="4400" b="1" spc="-75" dirty="0">
                <a:latin typeface="Tahoma"/>
                <a:cs typeface="Tahoma"/>
              </a:rPr>
              <a:t> </a:t>
            </a:r>
            <a:r>
              <a:rPr sz="4400" b="1" spc="50" dirty="0">
                <a:latin typeface="Tahoma"/>
                <a:cs typeface="Tahoma"/>
              </a:rPr>
              <a:t>следующе</a:t>
            </a:r>
            <a:r>
              <a:rPr sz="4400" b="1" spc="60" dirty="0">
                <a:latin typeface="Tahoma"/>
                <a:cs typeface="Tahoma"/>
              </a:rPr>
              <a:t>м</a:t>
            </a:r>
            <a:r>
              <a:rPr sz="4400" b="1" spc="-105" dirty="0">
                <a:latin typeface="Tahoma"/>
                <a:cs typeface="Tahoma"/>
              </a:rPr>
              <a:t> </a:t>
            </a:r>
            <a:r>
              <a:rPr sz="4400" b="1" spc="-75" dirty="0">
                <a:latin typeface="Tahoma"/>
                <a:cs typeface="Tahoma"/>
              </a:rPr>
              <a:t>году</a:t>
            </a:r>
            <a:endParaRPr sz="4400">
              <a:latin typeface="Tahoma"/>
              <a:cs typeface="Tahoma"/>
            </a:endParaRPr>
          </a:p>
          <a:p>
            <a:pPr marR="59690" algn="ctr">
              <a:lnSpc>
                <a:spcPct val="100000"/>
              </a:lnSpc>
              <a:spcBef>
                <a:spcPts val="1170"/>
              </a:spcBef>
            </a:pPr>
            <a:r>
              <a:rPr sz="2800" b="1" spc="-140" dirty="0">
                <a:solidFill>
                  <a:srgbClr val="3BA7B6"/>
                </a:solidFill>
                <a:latin typeface="Tahoma"/>
                <a:cs typeface="Tahoma"/>
              </a:rPr>
              <a:t>ГИА-11,</a:t>
            </a:r>
            <a:r>
              <a:rPr sz="2800" b="1" spc="-5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800" b="1" spc="-90" dirty="0">
                <a:solidFill>
                  <a:srgbClr val="3BA7B6"/>
                </a:solidFill>
                <a:latin typeface="Tahoma"/>
                <a:cs typeface="Tahoma"/>
              </a:rPr>
              <a:t>ЕГЭ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3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участники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-110" dirty="0">
                <a:solidFill>
                  <a:srgbClr val="003876"/>
                </a:solidFill>
                <a:latin typeface="Tahoma"/>
                <a:cs typeface="Tahoma"/>
              </a:rPr>
              <a:t>ГИ</a:t>
            </a:r>
            <a:r>
              <a:rPr sz="2400" b="1" spc="-114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тор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13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003876"/>
                </a:solidFill>
                <a:latin typeface="Verdana"/>
                <a:cs typeface="Verdana"/>
              </a:rPr>
              <a:t>получили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удовле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ворительн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ый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результа</a:t>
            </a:r>
            <a:r>
              <a:rPr sz="2400" spc="-27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хотя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бы</a:t>
            </a:r>
            <a:endParaRPr sz="2400">
              <a:latin typeface="Verdana"/>
              <a:cs typeface="Verdana"/>
            </a:endParaRPr>
          </a:p>
          <a:p>
            <a:pPr marL="355600" marR="160020">
              <a:lnSpc>
                <a:spcPct val="100000"/>
              </a:lnSpc>
            </a:pP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одному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обязательному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учебному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003876"/>
                </a:solidFill>
                <a:latin typeface="Verdana"/>
                <a:cs typeface="Verdana"/>
              </a:rPr>
              <a:t>предмету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любым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причинам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003876"/>
                </a:solidFill>
                <a:latin typeface="Verdana"/>
                <a:cs typeface="Verdana"/>
              </a:rPr>
              <a:t>окончании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допол</a:t>
            </a:r>
            <a:r>
              <a:rPr sz="2400" spc="-160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2400" spc="-12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ельного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003876"/>
                </a:solidFill>
                <a:latin typeface="Verdana"/>
                <a:cs typeface="Verdana"/>
              </a:rPr>
              <a:t>периода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5" dirty="0">
                <a:solidFill>
                  <a:srgbClr val="3BA7B6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75" dirty="0">
                <a:solidFill>
                  <a:srgbClr val="3BA7B6"/>
                </a:solidFill>
                <a:latin typeface="Verdana"/>
                <a:cs typeface="Verdana"/>
              </a:rPr>
              <a:t>стники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b="1" spc="-110" dirty="0">
                <a:solidFill>
                  <a:srgbClr val="3BA7B6"/>
                </a:solidFill>
                <a:latin typeface="Tahoma"/>
                <a:cs typeface="Tahoma"/>
              </a:rPr>
              <a:t>ГИА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400" spc="-95" dirty="0">
                <a:solidFill>
                  <a:srgbClr val="3BA7B6"/>
                </a:solidFill>
                <a:latin typeface="Verdana"/>
                <a:cs typeface="Verdana"/>
              </a:rPr>
              <a:t>учившие</a:t>
            </a:r>
            <a:endParaRPr sz="2400">
              <a:latin typeface="Verdana"/>
              <a:cs typeface="Verdana"/>
            </a:endParaRPr>
          </a:p>
          <a:p>
            <a:pPr marL="355600" marR="536575">
              <a:lnSpc>
                <a:spcPct val="100000"/>
              </a:lnSpc>
            </a:pPr>
            <a:r>
              <a:rPr sz="2400" spc="-60" dirty="0">
                <a:solidFill>
                  <a:srgbClr val="3BA7B6"/>
                </a:solidFill>
                <a:latin typeface="Verdana"/>
                <a:cs typeface="Verdana"/>
              </a:rPr>
              <a:t>неудо</a:t>
            </a: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14" dirty="0">
                <a:solidFill>
                  <a:srgbClr val="3BA7B6"/>
                </a:solidFill>
                <a:latin typeface="Verdana"/>
                <a:cs typeface="Verdana"/>
              </a:rPr>
              <a:t>ле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ворительн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ый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BA7B6"/>
                </a:solidFill>
                <a:latin typeface="Verdana"/>
                <a:cs typeface="Verdana"/>
              </a:rPr>
              <a:t>результа</a:t>
            </a:r>
            <a:r>
              <a:rPr sz="2400" spc="-27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о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BA7B6"/>
                </a:solidFill>
                <a:latin typeface="Verdana"/>
                <a:cs typeface="Verdana"/>
              </a:rPr>
              <a:t>учеб</a:t>
            </a:r>
            <a:r>
              <a:rPr sz="2400" spc="-6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50" dirty="0">
                <a:solidFill>
                  <a:srgbClr val="3BA7B6"/>
                </a:solidFill>
                <a:latin typeface="Verdana"/>
                <a:cs typeface="Verdana"/>
              </a:rPr>
              <a:t>ым  </a:t>
            </a:r>
            <a:r>
              <a:rPr sz="2400" spc="55" dirty="0">
                <a:solidFill>
                  <a:srgbClr val="3BA7B6"/>
                </a:solidFill>
                <a:latin typeface="Verdana"/>
                <a:cs typeface="Verdana"/>
              </a:rPr>
              <a:t>предме</a:t>
            </a:r>
            <a:r>
              <a:rPr sz="2400" spc="50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285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340" dirty="0">
                <a:solidFill>
                  <a:srgbClr val="3BA7B6"/>
                </a:solidFill>
                <a:latin typeface="Verdana"/>
                <a:cs typeface="Verdana"/>
              </a:rPr>
              <a:t>м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3BA7B6"/>
                </a:solidFill>
                <a:latin typeface="Verdana"/>
                <a:cs typeface="Verdana"/>
              </a:rPr>
              <a:t>о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BA7B6"/>
                </a:solidFill>
                <a:latin typeface="Verdana"/>
                <a:cs typeface="Verdana"/>
              </a:rPr>
              <a:t>выбору,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BA7B6"/>
                </a:solidFill>
                <a:latin typeface="Verdana"/>
                <a:cs typeface="Verdana"/>
              </a:rPr>
              <a:t>либ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3BA7B6"/>
                </a:solidFill>
                <a:latin typeface="Verdana"/>
                <a:cs typeface="Verdana"/>
              </a:rPr>
              <a:t>чьи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BA7B6"/>
                </a:solidFill>
                <a:latin typeface="Verdana"/>
                <a:cs typeface="Verdana"/>
              </a:rPr>
              <a:t>результа</a:t>
            </a:r>
            <a:r>
              <a:rPr sz="2400" spc="-220" dirty="0">
                <a:solidFill>
                  <a:srgbClr val="3BA7B6"/>
                </a:solidFill>
                <a:latin typeface="Verdana"/>
                <a:cs typeface="Verdana"/>
              </a:rPr>
              <a:t>ты  </a:t>
            </a:r>
            <a:r>
              <a:rPr sz="2400" spc="-100" dirty="0">
                <a:solidFill>
                  <a:srgbClr val="3BA7B6"/>
                </a:solidFill>
                <a:latin typeface="Verdana"/>
                <a:cs typeface="Verdana"/>
              </a:rPr>
              <a:t>были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5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нулирова</a:t>
            </a:r>
            <a:r>
              <a:rPr sz="2400" spc="-4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-300" dirty="0">
                <a:solidFill>
                  <a:srgbClr val="3BA7B6"/>
                </a:solidFill>
                <a:latin typeface="Verdana"/>
                <a:cs typeface="Verdana"/>
              </a:rPr>
              <a:t>ы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35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300" dirty="0">
                <a:solidFill>
                  <a:srgbClr val="3BA7B6"/>
                </a:solidFill>
                <a:latin typeface="Verdana"/>
                <a:cs typeface="Verdana"/>
              </a:rPr>
              <a:t>-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за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55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5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2400" spc="-10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2400" spc="-45" dirty="0">
                <a:solidFill>
                  <a:srgbClr val="3BA7B6"/>
                </a:solidFill>
                <a:latin typeface="Verdana"/>
                <a:cs typeface="Verdana"/>
              </a:rPr>
              <a:t>шения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3BA7B6"/>
                </a:solidFill>
                <a:latin typeface="Verdana"/>
                <a:cs typeface="Verdana"/>
              </a:rPr>
              <a:t>ими  </a:t>
            </a: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Порядка</a:t>
            </a:r>
            <a:endParaRPr sz="2400">
              <a:latin typeface="Verdana"/>
              <a:cs typeface="Verdana"/>
            </a:endParaRPr>
          </a:p>
          <a:p>
            <a:pPr marL="355600" marR="4572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5" dirty="0">
                <a:solidFill>
                  <a:srgbClr val="3BA7B6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75" dirty="0">
                <a:solidFill>
                  <a:srgbClr val="3BA7B6"/>
                </a:solidFill>
                <a:latin typeface="Verdana"/>
                <a:cs typeface="Verdana"/>
              </a:rPr>
              <a:t>стники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b="1" spc="-250" dirty="0">
                <a:solidFill>
                  <a:srgbClr val="3BA7B6"/>
                </a:solidFill>
                <a:latin typeface="Tahoma"/>
                <a:cs typeface="Tahoma"/>
              </a:rPr>
              <a:t>Е</a:t>
            </a:r>
            <a:r>
              <a:rPr sz="2400" b="1" spc="-225" dirty="0">
                <a:solidFill>
                  <a:srgbClr val="3BA7B6"/>
                </a:solidFill>
                <a:latin typeface="Tahoma"/>
                <a:cs typeface="Tahoma"/>
              </a:rPr>
              <a:t>Г</a:t>
            </a:r>
            <a:r>
              <a:rPr sz="2400" b="1" spc="265" dirty="0">
                <a:solidFill>
                  <a:srgbClr val="3BA7B6"/>
                </a:solidFill>
                <a:latin typeface="Tahoma"/>
                <a:cs typeface="Tahoma"/>
              </a:rPr>
              <a:t>Э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учившие 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неудовлетворительный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25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2400" spc="-125" dirty="0">
                <a:solidFill>
                  <a:srgbClr val="3BA7B6"/>
                </a:solidFill>
                <a:latin typeface="Verdana"/>
                <a:cs typeface="Verdana"/>
              </a:rPr>
              <a:t>езультат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о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учебным  </a:t>
            </a:r>
            <a:r>
              <a:rPr sz="2400" spc="55" dirty="0">
                <a:solidFill>
                  <a:srgbClr val="3BA7B6"/>
                </a:solidFill>
                <a:latin typeface="Verdana"/>
                <a:cs typeface="Verdana"/>
              </a:rPr>
              <a:t>предме</a:t>
            </a:r>
            <a:r>
              <a:rPr sz="2400" spc="50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160" dirty="0">
                <a:solidFill>
                  <a:srgbClr val="3BA7B6"/>
                </a:solidFill>
                <a:latin typeface="Verdana"/>
                <a:cs typeface="Verdana"/>
              </a:rPr>
              <a:t>ам</a:t>
            </a:r>
            <a:r>
              <a:rPr sz="2400" spc="90" dirty="0">
                <a:solidFill>
                  <a:srgbClr val="3BA7B6"/>
                </a:solidFill>
                <a:latin typeface="Verdana"/>
                <a:cs typeface="Verdana"/>
              </a:rPr>
              <a:t>,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3BA7B6"/>
                </a:solidFill>
                <a:latin typeface="Verdana"/>
                <a:cs typeface="Verdana"/>
              </a:rPr>
              <a:t>либ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о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3BA7B6"/>
                </a:solidFill>
                <a:latin typeface="Verdana"/>
                <a:cs typeface="Verdana"/>
              </a:rPr>
              <a:t>чьи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BA7B6"/>
                </a:solidFill>
                <a:latin typeface="Verdana"/>
                <a:cs typeface="Verdana"/>
              </a:rPr>
              <a:t>результа</a:t>
            </a:r>
            <a:r>
              <a:rPr sz="2400" spc="-285" dirty="0">
                <a:solidFill>
                  <a:srgbClr val="3BA7B6"/>
                </a:solidFill>
                <a:latin typeface="Verdana"/>
                <a:cs typeface="Verdana"/>
              </a:rPr>
              <a:t>ты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были 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5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нулирова</a:t>
            </a:r>
            <a:r>
              <a:rPr sz="2400" spc="-4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-300" dirty="0">
                <a:solidFill>
                  <a:srgbClr val="3BA7B6"/>
                </a:solidFill>
                <a:latin typeface="Verdana"/>
                <a:cs typeface="Verdana"/>
              </a:rPr>
              <a:t>ы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30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300" dirty="0">
                <a:solidFill>
                  <a:srgbClr val="3BA7B6"/>
                </a:solidFill>
                <a:latin typeface="Verdana"/>
                <a:cs typeface="Verdana"/>
              </a:rPr>
              <a:t>-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за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400" spc="55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5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2400" spc="-10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2400" spc="-45" dirty="0">
                <a:solidFill>
                  <a:srgbClr val="3BA7B6"/>
                </a:solidFill>
                <a:latin typeface="Verdana"/>
                <a:cs typeface="Verdana"/>
              </a:rPr>
              <a:t>шения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00" dirty="0">
                <a:solidFill>
                  <a:srgbClr val="3BA7B6"/>
                </a:solidFill>
                <a:latin typeface="Verdana"/>
                <a:cs typeface="Verdana"/>
              </a:rPr>
              <a:t>ими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Порядка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121894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25" dirty="0">
                <a:latin typeface="Tahoma"/>
                <a:cs typeface="Tahoma"/>
              </a:rPr>
              <a:t>Присутствие</a:t>
            </a:r>
            <a:r>
              <a:rPr sz="4400" b="1" spc="-130" dirty="0">
                <a:latin typeface="Tahoma"/>
                <a:cs typeface="Tahoma"/>
              </a:rPr>
              <a:t> </a:t>
            </a:r>
            <a:r>
              <a:rPr sz="4400" b="1" spc="25" dirty="0">
                <a:latin typeface="Tahoma"/>
                <a:cs typeface="Tahoma"/>
              </a:rPr>
              <a:t>на</a:t>
            </a:r>
            <a:r>
              <a:rPr sz="4400" b="1" spc="-80" dirty="0">
                <a:latin typeface="Tahoma"/>
                <a:cs typeface="Tahoma"/>
              </a:rPr>
              <a:t> </a:t>
            </a:r>
            <a:r>
              <a:rPr sz="4400" b="1" spc="105" dirty="0">
                <a:latin typeface="Tahoma"/>
                <a:cs typeface="Tahoma"/>
              </a:rPr>
              <a:t>рассмотрении</a:t>
            </a:r>
            <a:r>
              <a:rPr sz="4400" b="1" spc="-120" dirty="0">
                <a:latin typeface="Tahoma"/>
                <a:cs typeface="Tahoma"/>
              </a:rPr>
              <a:t> </a:t>
            </a:r>
            <a:r>
              <a:rPr sz="4400" b="1" spc="-165" dirty="0">
                <a:latin typeface="Tahoma"/>
                <a:cs typeface="Tahoma"/>
              </a:rPr>
              <a:t>апелляции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175" dirty="0"/>
              <a:t>Приё</a:t>
            </a:r>
            <a:r>
              <a:rPr spc="190" dirty="0"/>
              <a:t>м</a:t>
            </a:r>
            <a:r>
              <a:rPr spc="-380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409" dirty="0"/>
              <a:t>рас</a:t>
            </a:r>
            <a:r>
              <a:rPr spc="360" dirty="0"/>
              <a:t>с</a:t>
            </a:r>
            <a:r>
              <a:rPr spc="195" dirty="0"/>
              <a:t>мот</a:t>
            </a:r>
            <a:r>
              <a:rPr spc="180" dirty="0"/>
              <a:t>р</a:t>
            </a:r>
            <a:r>
              <a:rPr spc="50" dirty="0"/>
              <a:t>ение</a:t>
            </a:r>
            <a:r>
              <a:rPr spc="-350" dirty="0"/>
              <a:t> </a:t>
            </a:r>
            <a:r>
              <a:rPr spc="-114" dirty="0"/>
              <a:t>апелляций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37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5043" y="1382335"/>
            <a:ext cx="6701916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233045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3BA7B6"/>
                </a:solidFill>
                <a:latin typeface="Verdana"/>
                <a:cs typeface="Verdana"/>
              </a:rPr>
              <a:t>ЕГЭ - </a:t>
            </a:r>
            <a:r>
              <a:rPr sz="4400" spc="-250" dirty="0" err="1" smtClean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 err="1" smtClean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80" dirty="0" err="1" smtClean="0">
                <a:solidFill>
                  <a:srgbClr val="3BA7B6"/>
                </a:solidFill>
                <a:latin typeface="Verdana"/>
                <a:cs typeface="Verdana"/>
              </a:rPr>
              <a:t>кты</a:t>
            </a:r>
            <a:r>
              <a:rPr sz="4400" spc="-350" dirty="0" smtClean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102</a:t>
            </a:r>
            <a:r>
              <a:rPr sz="4400" spc="-595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104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92000" y="1382335"/>
            <a:ext cx="5885052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1179195">
              <a:lnSpc>
                <a:spcPct val="100000"/>
              </a:lnSpc>
              <a:spcBef>
                <a:spcPts val="1185"/>
              </a:spcBef>
            </a:pPr>
            <a:r>
              <a:rPr lang="ru-RU" sz="4400" spc="-250" dirty="0" smtClean="0">
                <a:solidFill>
                  <a:srgbClr val="857EBA"/>
                </a:solidFill>
                <a:latin typeface="Verdana"/>
                <a:cs typeface="Verdana"/>
              </a:rPr>
              <a:t>ОГЭ - </a:t>
            </a:r>
            <a:r>
              <a:rPr sz="4400" spc="-250" dirty="0" err="1" smtClean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0" dirty="0" err="1" smtClean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 err="1" smtClean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 smtClean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86</a:t>
            </a:r>
            <a:endParaRPr sz="4400" dirty="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525761" y="3251453"/>
            <a:ext cx="7199630" cy="949960"/>
          </a:xfrm>
          <a:custGeom>
            <a:avLst/>
            <a:gdLst/>
            <a:ahLst/>
            <a:cxnLst/>
            <a:rect l="l" t="t" r="r" b="b"/>
            <a:pathLst>
              <a:path w="7199630" h="949960">
                <a:moveTo>
                  <a:pt x="0" y="949451"/>
                </a:moveTo>
                <a:lnTo>
                  <a:pt x="7199376" y="949451"/>
                </a:lnTo>
                <a:lnTo>
                  <a:pt x="7199376" y="0"/>
                </a:lnTo>
                <a:lnTo>
                  <a:pt x="0" y="0"/>
                </a:lnTo>
                <a:lnTo>
                  <a:pt x="0" y="94945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538461" y="3264153"/>
            <a:ext cx="7174230" cy="924560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127000" rIns="0" bIns="0" rtlCol="0">
            <a:spAutoFit/>
          </a:bodyPr>
          <a:lstStyle/>
          <a:p>
            <a:pPr marL="2423795" marR="229235" indent="-2190115">
              <a:lnSpc>
                <a:spcPts val="2640"/>
              </a:lnSpc>
              <a:spcBef>
                <a:spcPts val="1000"/>
              </a:spcBef>
            </a:pP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Пр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Verdana"/>
                <a:cs typeface="Verdana"/>
              </a:rPr>
              <a:t>рассмотрени</a:t>
            </a:r>
            <a:r>
              <a:rPr sz="2400" spc="10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пе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ля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ц</a:t>
            </a:r>
            <a:r>
              <a:rPr sz="2400" spc="-6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кже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мог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2400" spc="-220" dirty="0">
                <a:solidFill>
                  <a:srgbClr val="FFFFFF"/>
                </a:solidFill>
                <a:latin typeface="Verdana"/>
                <a:cs typeface="Verdana"/>
              </a:rPr>
              <a:t>т  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присутствовать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525761" y="4210050"/>
            <a:ext cx="7199630" cy="3351529"/>
          </a:xfrm>
          <a:custGeom>
            <a:avLst/>
            <a:gdLst/>
            <a:ahLst/>
            <a:cxnLst/>
            <a:rect l="l" t="t" r="r" b="b"/>
            <a:pathLst>
              <a:path w="7199630" h="3351529">
                <a:moveTo>
                  <a:pt x="0" y="3351276"/>
                </a:moveTo>
                <a:lnTo>
                  <a:pt x="7199376" y="3351276"/>
                </a:lnTo>
                <a:lnTo>
                  <a:pt x="7199376" y="0"/>
                </a:lnTo>
                <a:lnTo>
                  <a:pt x="0" y="0"/>
                </a:lnTo>
                <a:lnTo>
                  <a:pt x="0" y="335127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538461" y="4222750"/>
            <a:ext cx="7174230" cy="3326129"/>
          </a:xfrm>
          <a:prstGeom prst="rect">
            <a:avLst/>
          </a:prstGeom>
          <a:solidFill>
            <a:srgbClr val="E3E3E3">
              <a:alpha val="90194"/>
            </a:srgbClr>
          </a:solidFill>
        </p:spPr>
        <p:txBody>
          <a:bodyPr vert="horz" wrap="square" lIns="0" tIns="80010" rIns="0" bIns="0" rtlCol="0">
            <a:spAutoFit/>
          </a:bodyPr>
          <a:lstStyle/>
          <a:p>
            <a:pPr marL="343535" indent="-229235">
              <a:lnSpc>
                <a:spcPct val="100000"/>
              </a:lnSpc>
              <a:spcBef>
                <a:spcPts val="630"/>
              </a:spcBef>
              <a:buChar char="•"/>
              <a:tabLst>
                <a:tab pos="344170" algn="l"/>
              </a:tabLst>
            </a:pPr>
            <a:r>
              <a:rPr sz="2400" spc="-120" dirty="0">
                <a:latin typeface="Verdana"/>
                <a:cs typeface="Verdana"/>
              </a:rPr>
              <a:t>член</a:t>
            </a:r>
            <a:r>
              <a:rPr sz="2400" spc="-300" dirty="0">
                <a:latin typeface="Verdana"/>
                <a:cs typeface="Verdana"/>
              </a:rPr>
              <a:t>ы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70" dirty="0">
                <a:latin typeface="Verdana"/>
                <a:cs typeface="Verdana"/>
              </a:rPr>
              <a:t>Г</a:t>
            </a:r>
            <a:r>
              <a:rPr sz="2400" spc="10" dirty="0">
                <a:latin typeface="Verdana"/>
                <a:cs typeface="Verdana"/>
              </a:rPr>
              <a:t>ЭК</a:t>
            </a:r>
            <a:endParaRPr sz="2400">
              <a:latin typeface="Verdana"/>
              <a:cs typeface="Verdana"/>
            </a:endParaRPr>
          </a:p>
          <a:p>
            <a:pPr marL="343535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344170" algn="l"/>
              </a:tabLst>
            </a:pPr>
            <a:r>
              <a:rPr sz="2400" spc="15" dirty="0">
                <a:latin typeface="Verdana"/>
                <a:cs typeface="Verdana"/>
              </a:rPr>
              <a:t>ОН</a:t>
            </a:r>
            <a:endParaRPr sz="2400">
              <a:latin typeface="Verdana"/>
              <a:cs typeface="Verdana"/>
            </a:endParaRPr>
          </a:p>
          <a:p>
            <a:pPr marL="343535" indent="-229235">
              <a:lnSpc>
                <a:spcPct val="100000"/>
              </a:lnSpc>
              <a:spcBef>
                <a:spcPts val="215"/>
              </a:spcBef>
              <a:buChar char="•"/>
              <a:tabLst>
                <a:tab pos="344170" algn="l"/>
              </a:tabLst>
            </a:pPr>
            <a:r>
              <a:rPr sz="2400" spc="-35" dirty="0">
                <a:latin typeface="Verdana"/>
                <a:cs typeface="Verdana"/>
              </a:rPr>
              <a:t>должностные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лиц</a:t>
            </a:r>
            <a:r>
              <a:rPr sz="2400" dirty="0">
                <a:latin typeface="Verdana"/>
                <a:cs typeface="Verdana"/>
              </a:rPr>
              <a:t>а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ОИ</a:t>
            </a:r>
            <a:r>
              <a:rPr sz="2400" spc="-30" dirty="0">
                <a:latin typeface="Verdana"/>
                <a:cs typeface="Verdana"/>
              </a:rPr>
              <a:t>В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(П</a:t>
            </a:r>
            <a:r>
              <a:rPr sz="2400" spc="-204" dirty="0">
                <a:latin typeface="Verdana"/>
                <a:cs typeface="Verdana"/>
              </a:rPr>
              <a:t>П)</a:t>
            </a:r>
            <a:endParaRPr sz="2400">
              <a:latin typeface="Verdana"/>
              <a:cs typeface="Verdana"/>
            </a:endParaRPr>
          </a:p>
          <a:p>
            <a:pPr marL="343535" marR="1311910" indent="-228600">
              <a:lnSpc>
                <a:spcPts val="2650"/>
              </a:lnSpc>
              <a:spcBef>
                <a:spcPts val="489"/>
              </a:spcBef>
              <a:buChar char="•"/>
              <a:tabLst>
                <a:tab pos="344170" algn="l"/>
              </a:tabLst>
            </a:pPr>
            <a:r>
              <a:rPr sz="2400" spc="-40" dirty="0">
                <a:latin typeface="Verdana"/>
                <a:cs typeface="Verdana"/>
              </a:rPr>
              <a:t>должностные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лица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Рособрнадзора </a:t>
            </a:r>
            <a:r>
              <a:rPr sz="2400" spc="-82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</a:t>
            </a:r>
            <a:r>
              <a:rPr sz="2400" spc="-80" dirty="0">
                <a:latin typeface="Verdana"/>
                <a:cs typeface="Verdana"/>
              </a:rPr>
              <a:t>н</a:t>
            </a:r>
            <a:r>
              <a:rPr sz="2400" spc="-85" dirty="0">
                <a:latin typeface="Verdana"/>
                <a:cs typeface="Verdana"/>
              </a:rPr>
              <a:t>ые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лиц</a:t>
            </a:r>
            <a:r>
              <a:rPr sz="2400" spc="5" dirty="0">
                <a:latin typeface="Verdana"/>
                <a:cs typeface="Verdana"/>
              </a:rPr>
              <a:t>а</a:t>
            </a:r>
            <a:r>
              <a:rPr sz="2400" spc="-210" dirty="0">
                <a:latin typeface="Verdana"/>
                <a:cs typeface="Verdana"/>
              </a:rPr>
              <a:t>,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175" dirty="0">
                <a:latin typeface="Verdana"/>
                <a:cs typeface="Verdana"/>
              </a:rPr>
              <a:t>и</a:t>
            </a:r>
            <a:r>
              <a:rPr sz="2400" spc="195" dirty="0">
                <a:latin typeface="Verdana"/>
                <a:cs typeface="Verdana"/>
              </a:rPr>
              <a:t>м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о</a:t>
            </a:r>
            <a:r>
              <a:rPr sz="2400" spc="20" dirty="0">
                <a:latin typeface="Verdana"/>
                <a:cs typeface="Verdana"/>
              </a:rPr>
              <a:t>п</a:t>
            </a:r>
            <a:r>
              <a:rPr sz="2400" spc="10" dirty="0">
                <a:latin typeface="Verdana"/>
                <a:cs typeface="Verdana"/>
              </a:rPr>
              <a:t>ределён</a:t>
            </a:r>
            <a:r>
              <a:rPr sz="2400" spc="20" dirty="0">
                <a:latin typeface="Verdana"/>
                <a:cs typeface="Verdana"/>
              </a:rPr>
              <a:t>н</a:t>
            </a:r>
            <a:r>
              <a:rPr sz="2400" spc="-85" dirty="0">
                <a:latin typeface="Verdana"/>
                <a:cs typeface="Verdana"/>
              </a:rPr>
              <a:t>ые</a:t>
            </a:r>
            <a:endParaRPr sz="2400">
              <a:latin typeface="Verdana"/>
              <a:cs typeface="Verdana"/>
            </a:endParaRPr>
          </a:p>
          <a:p>
            <a:pPr marL="343535" marR="1026794" indent="-228600">
              <a:lnSpc>
                <a:spcPts val="2650"/>
              </a:lnSpc>
              <a:spcBef>
                <a:spcPts val="434"/>
              </a:spcBef>
              <a:buChar char="•"/>
              <a:tabLst>
                <a:tab pos="344170" algn="l"/>
              </a:tabLst>
            </a:pP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60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рдопереводчи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тифлоперевод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-15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,  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ассистент</a:t>
            </a:r>
            <a:endParaRPr sz="2400">
              <a:latin typeface="Verdana"/>
              <a:cs typeface="Verdana"/>
            </a:endParaRPr>
          </a:p>
          <a:p>
            <a:pPr marL="343535" indent="-229235">
              <a:lnSpc>
                <a:spcPct val="100000"/>
              </a:lnSpc>
              <a:spcBef>
                <a:spcPts val="165"/>
              </a:spcBef>
              <a:buChar char="•"/>
              <a:tabLst>
                <a:tab pos="344170" algn="l"/>
              </a:tabLst>
            </a:pPr>
            <a:r>
              <a:rPr sz="2400" dirty="0">
                <a:latin typeface="Verdana"/>
                <a:cs typeface="Verdana"/>
              </a:rPr>
              <a:t>э</a:t>
            </a:r>
            <a:r>
              <a:rPr sz="2400" spc="-5" dirty="0">
                <a:latin typeface="Verdana"/>
                <a:cs typeface="Verdana"/>
              </a:rPr>
              <a:t>к</a:t>
            </a:r>
            <a:r>
              <a:rPr sz="2400" spc="35" dirty="0">
                <a:latin typeface="Verdana"/>
                <a:cs typeface="Verdana"/>
              </a:rPr>
              <a:t>сперт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10" dirty="0">
                <a:latin typeface="Verdana"/>
                <a:cs typeface="Verdana"/>
              </a:rPr>
              <a:t>ПК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705355" y="3211055"/>
            <a:ext cx="7289800" cy="1156970"/>
            <a:chOff x="1705355" y="3211055"/>
            <a:chExt cx="7289800" cy="115697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5355" y="3211055"/>
              <a:ext cx="7289292" cy="113539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6035" y="3281184"/>
              <a:ext cx="4107179" cy="108659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752599" y="3238500"/>
              <a:ext cx="7199630" cy="1045844"/>
            </a:xfrm>
            <a:custGeom>
              <a:avLst/>
              <a:gdLst/>
              <a:ahLst/>
              <a:cxnLst/>
              <a:rect l="l" t="t" r="r" b="b"/>
              <a:pathLst>
                <a:path w="7199630" h="1045845">
                  <a:moveTo>
                    <a:pt x="7199376" y="0"/>
                  </a:moveTo>
                  <a:lnTo>
                    <a:pt x="0" y="0"/>
                  </a:lnTo>
                  <a:lnTo>
                    <a:pt x="0" y="1045463"/>
                  </a:lnTo>
                  <a:lnTo>
                    <a:pt x="7199376" y="1045463"/>
                  </a:lnTo>
                  <a:lnTo>
                    <a:pt x="719937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52599" y="3238500"/>
              <a:ext cx="7199630" cy="1045844"/>
            </a:xfrm>
            <a:custGeom>
              <a:avLst/>
              <a:gdLst/>
              <a:ahLst/>
              <a:cxnLst/>
              <a:rect l="l" t="t" r="r" b="b"/>
              <a:pathLst>
                <a:path w="7199630" h="1045845">
                  <a:moveTo>
                    <a:pt x="0" y="1045463"/>
                  </a:moveTo>
                  <a:lnTo>
                    <a:pt x="7199376" y="1045463"/>
                  </a:lnTo>
                  <a:lnTo>
                    <a:pt x="7199376" y="0"/>
                  </a:lnTo>
                  <a:lnTo>
                    <a:pt x="0" y="0"/>
                  </a:lnTo>
                  <a:lnTo>
                    <a:pt x="0" y="1045463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752600" y="3238500"/>
            <a:ext cx="7199630" cy="96329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51765" rIns="0" bIns="0" rtlCol="0">
            <a:spAutoFit/>
          </a:bodyPr>
          <a:lstStyle/>
          <a:p>
            <a:pPr marL="1918970" marR="1803400" indent="-109855">
              <a:lnSpc>
                <a:spcPct val="100000"/>
              </a:lnSpc>
              <a:spcBef>
                <a:spcPts val="1195"/>
              </a:spcBef>
            </a:pPr>
            <a:r>
              <a:rPr sz="2400" spc="45" dirty="0">
                <a:latin typeface="Verdana"/>
                <a:cs typeface="Verdana"/>
              </a:rPr>
              <a:t>При</a:t>
            </a:r>
            <a:r>
              <a:rPr sz="2400" spc="30" dirty="0">
                <a:latin typeface="Verdana"/>
                <a:cs typeface="Verdana"/>
              </a:rPr>
              <a:t>с</a:t>
            </a:r>
            <a:r>
              <a:rPr sz="2400" spc="-145" dirty="0">
                <a:latin typeface="Verdana"/>
                <a:cs typeface="Verdana"/>
              </a:rPr>
              <a:t>утст</a:t>
            </a:r>
            <a:r>
              <a:rPr sz="2400" spc="-160" dirty="0">
                <a:latin typeface="Verdana"/>
                <a:cs typeface="Verdana"/>
              </a:rPr>
              <a:t>в</a:t>
            </a:r>
            <a:r>
              <a:rPr sz="2400" spc="30" dirty="0">
                <a:latin typeface="Verdana"/>
                <a:cs typeface="Verdana"/>
              </a:rPr>
              <a:t>и</a:t>
            </a:r>
            <a:r>
              <a:rPr sz="2400" spc="3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00" dirty="0">
                <a:latin typeface="Verdana"/>
                <a:cs typeface="Verdana"/>
              </a:rPr>
              <a:t>а</a:t>
            </a:r>
            <a:r>
              <a:rPr sz="2400" spc="-50" dirty="0">
                <a:latin typeface="Verdana"/>
                <a:cs typeface="Verdana"/>
              </a:rPr>
              <a:t>пе</a:t>
            </a:r>
            <a:r>
              <a:rPr sz="2400" spc="-45" dirty="0">
                <a:latin typeface="Verdana"/>
                <a:cs typeface="Verdana"/>
              </a:rPr>
              <a:t>л</a:t>
            </a:r>
            <a:r>
              <a:rPr sz="2400" spc="-215" dirty="0">
                <a:latin typeface="Verdana"/>
                <a:cs typeface="Verdana"/>
              </a:rPr>
              <a:t>лян</a:t>
            </a:r>
            <a:r>
              <a:rPr sz="2400" spc="-35" dirty="0">
                <a:latin typeface="Verdana"/>
                <a:cs typeface="Verdana"/>
              </a:rPr>
              <a:t>та 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его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п</a:t>
            </a:r>
            <a:r>
              <a:rPr sz="2400" spc="120" dirty="0">
                <a:latin typeface="Verdana"/>
                <a:cs typeface="Verdana"/>
              </a:rPr>
              <a:t>ред</a:t>
            </a:r>
            <a:r>
              <a:rPr sz="2400" spc="100" dirty="0">
                <a:latin typeface="Verdana"/>
                <a:cs typeface="Verdana"/>
              </a:rPr>
              <a:t>с</a:t>
            </a:r>
            <a:r>
              <a:rPr sz="2400" spc="-35" dirty="0">
                <a:latin typeface="Verdana"/>
                <a:cs typeface="Verdana"/>
              </a:rPr>
              <a:t>т</a:t>
            </a:r>
            <a:r>
              <a:rPr sz="2400" spc="-40" dirty="0">
                <a:latin typeface="Verdana"/>
                <a:cs typeface="Verdana"/>
              </a:rPr>
              <a:t>а</a:t>
            </a:r>
            <a:r>
              <a:rPr sz="2400" spc="-229" dirty="0">
                <a:latin typeface="Verdana"/>
                <a:cs typeface="Verdana"/>
              </a:rPr>
              <a:t>ви</a:t>
            </a:r>
            <a:r>
              <a:rPr sz="2400" spc="-180" dirty="0">
                <a:latin typeface="Verdana"/>
                <a:cs typeface="Verdana"/>
              </a:rPr>
              <a:t>т</a:t>
            </a:r>
            <a:r>
              <a:rPr sz="2400" spc="10" dirty="0">
                <a:latin typeface="Verdana"/>
                <a:cs typeface="Verdana"/>
              </a:rPr>
              <a:t>елей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659635" y="4148328"/>
            <a:ext cx="3735704" cy="3473450"/>
            <a:chOff x="1659635" y="4148328"/>
            <a:chExt cx="3735704" cy="3473450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05355" y="4174236"/>
              <a:ext cx="3689604" cy="344728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59635" y="4148328"/>
              <a:ext cx="3377184" cy="335737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752599" y="4201668"/>
              <a:ext cx="3599815" cy="3357879"/>
            </a:xfrm>
            <a:custGeom>
              <a:avLst/>
              <a:gdLst/>
              <a:ahLst/>
              <a:cxnLst/>
              <a:rect l="l" t="t" r="r" b="b"/>
              <a:pathLst>
                <a:path w="3599815" h="3357879">
                  <a:moveTo>
                    <a:pt x="0" y="3357372"/>
                  </a:moveTo>
                  <a:lnTo>
                    <a:pt x="3599688" y="3357372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335737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752600" y="4283964"/>
            <a:ext cx="3599815" cy="327532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4340" indent="-343535">
              <a:lnSpc>
                <a:spcPts val="2075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85" dirty="0">
                <a:latin typeface="Verdana"/>
                <a:cs typeface="Verdana"/>
              </a:rPr>
              <a:t>апеллянт</a:t>
            </a:r>
            <a:endParaRPr sz="2000">
              <a:latin typeface="Verdana"/>
              <a:cs typeface="Verdana"/>
            </a:endParaRPr>
          </a:p>
          <a:p>
            <a:pPr marL="434340" marR="570865" indent="-342900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20" dirty="0">
                <a:latin typeface="Verdana"/>
                <a:cs typeface="Verdana"/>
              </a:rPr>
              <a:t>родите</a:t>
            </a:r>
            <a:r>
              <a:rPr sz="2000" spc="-10" dirty="0">
                <a:latin typeface="Verdana"/>
                <a:cs typeface="Verdana"/>
              </a:rPr>
              <a:t>л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15" dirty="0">
                <a:latin typeface="Verdana"/>
                <a:cs typeface="Verdana"/>
              </a:rPr>
              <a:t>(</a:t>
            </a:r>
            <a:r>
              <a:rPr sz="2000" spc="-50" dirty="0">
                <a:latin typeface="Verdana"/>
                <a:cs typeface="Verdana"/>
              </a:rPr>
              <a:t>законные  </a:t>
            </a:r>
            <a:r>
              <a:rPr sz="2000" spc="-40" dirty="0">
                <a:latin typeface="Verdana"/>
                <a:cs typeface="Verdana"/>
              </a:rPr>
              <a:t>представители) 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60" dirty="0">
                <a:solidFill>
                  <a:srgbClr val="3BA7B6"/>
                </a:solidFill>
                <a:latin typeface="Verdana"/>
                <a:cs typeface="Verdana"/>
              </a:rPr>
              <a:t>ап</a:t>
            </a:r>
            <a:r>
              <a:rPr sz="2000" spc="6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130" dirty="0">
                <a:solidFill>
                  <a:srgbClr val="3BA7B6"/>
                </a:solidFill>
                <a:latin typeface="Verdana"/>
                <a:cs typeface="Verdana"/>
              </a:rPr>
              <a:t>лянт</a:t>
            </a:r>
            <a:r>
              <a:rPr sz="2000" spc="-145" dirty="0">
                <a:solidFill>
                  <a:srgbClr val="3BA7B6"/>
                </a:solidFill>
                <a:latin typeface="Verdana"/>
                <a:cs typeface="Verdana"/>
              </a:rPr>
              <a:t>о</a:t>
            </a:r>
            <a:r>
              <a:rPr sz="2000" spc="-215" dirty="0">
                <a:solidFill>
                  <a:srgbClr val="3BA7B6"/>
                </a:solidFill>
                <a:latin typeface="Verdana"/>
                <a:cs typeface="Verdana"/>
              </a:rPr>
              <a:t>в,</a:t>
            </a:r>
            <a:r>
              <a:rPr sz="20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не</a:t>
            </a:r>
            <a:endParaRPr sz="2000">
              <a:latin typeface="Verdana"/>
              <a:cs typeface="Verdana"/>
            </a:endParaRPr>
          </a:p>
          <a:p>
            <a:pPr marL="434340">
              <a:lnSpc>
                <a:spcPct val="100000"/>
              </a:lnSpc>
            </a:pP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дости</a:t>
            </a:r>
            <a:r>
              <a:rPr sz="2000" spc="-40" dirty="0">
                <a:solidFill>
                  <a:srgbClr val="3BA7B6"/>
                </a:solidFill>
                <a:latin typeface="Verdana"/>
                <a:cs typeface="Verdana"/>
              </a:rPr>
              <a:t>г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ших</a:t>
            </a:r>
            <a:r>
              <a:rPr sz="2000" spc="-15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1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8</a:t>
            </a:r>
            <a:r>
              <a:rPr sz="2000" spc="-1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22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endParaRPr sz="2000">
              <a:latin typeface="Verdana"/>
              <a:cs typeface="Verdana"/>
            </a:endParaRPr>
          </a:p>
          <a:p>
            <a:pPr marL="434340" marR="821690" indent="-342900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20" dirty="0">
                <a:latin typeface="Verdana"/>
                <a:cs typeface="Verdana"/>
              </a:rPr>
              <a:t>уполномоченные </a:t>
            </a:r>
            <a:r>
              <a:rPr sz="2000" spc="-15" dirty="0">
                <a:latin typeface="Verdana"/>
                <a:cs typeface="Verdana"/>
              </a:rPr>
              <a:t> родителями 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3BA7B6"/>
                </a:solidFill>
                <a:latin typeface="Verdana"/>
                <a:cs typeface="Verdana"/>
              </a:rPr>
              <a:t>(</a:t>
            </a:r>
            <a:r>
              <a:rPr sz="2000" spc="60" dirty="0">
                <a:solidFill>
                  <a:srgbClr val="3BA7B6"/>
                </a:solidFill>
                <a:latin typeface="Verdana"/>
                <a:cs typeface="Verdana"/>
              </a:rPr>
              <a:t>ап</a:t>
            </a:r>
            <a:r>
              <a:rPr sz="2000" spc="6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130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20" dirty="0">
                <a:solidFill>
                  <a:srgbClr val="3BA7B6"/>
                </a:solidFill>
                <a:latin typeface="Verdana"/>
                <a:cs typeface="Verdana"/>
              </a:rPr>
              <a:t>янтами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3BA7B6"/>
                </a:solidFill>
                <a:latin typeface="Verdana"/>
                <a:cs typeface="Verdana"/>
              </a:rPr>
              <a:t>при  дости</a:t>
            </a:r>
            <a:r>
              <a:rPr sz="2000" spc="-20" dirty="0">
                <a:solidFill>
                  <a:srgbClr val="3BA7B6"/>
                </a:solidFill>
                <a:latin typeface="Verdana"/>
                <a:cs typeface="Verdana"/>
              </a:rPr>
              <a:t>ж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000" spc="-15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70" dirty="0">
                <a:solidFill>
                  <a:srgbClr val="3BA7B6"/>
                </a:solidFill>
                <a:latin typeface="Verdana"/>
                <a:cs typeface="Verdana"/>
              </a:rPr>
              <a:t>ими  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18 </a:t>
            </a:r>
            <a:r>
              <a:rPr sz="2000" spc="-1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200" dirty="0">
                <a:solidFill>
                  <a:srgbClr val="3BA7B6"/>
                </a:solidFill>
                <a:latin typeface="Verdana"/>
                <a:cs typeface="Verdana"/>
              </a:rPr>
              <a:t>т)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259323" y="4148328"/>
            <a:ext cx="3735704" cy="3473450"/>
            <a:chOff x="5259323" y="4148328"/>
            <a:chExt cx="3735704" cy="3473450"/>
          </a:xfrm>
        </p:grpSpPr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05043" y="4174236"/>
              <a:ext cx="3689604" cy="344728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59323" y="4148328"/>
              <a:ext cx="2516124" cy="244297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352287" y="4201668"/>
              <a:ext cx="3599815" cy="3357879"/>
            </a:xfrm>
            <a:custGeom>
              <a:avLst/>
              <a:gdLst/>
              <a:ahLst/>
              <a:cxnLst/>
              <a:rect l="l" t="t" r="r" b="b"/>
              <a:pathLst>
                <a:path w="3599815" h="3357879">
                  <a:moveTo>
                    <a:pt x="3599688" y="0"/>
                  </a:moveTo>
                  <a:lnTo>
                    <a:pt x="0" y="0"/>
                  </a:lnTo>
                  <a:lnTo>
                    <a:pt x="0" y="3357372"/>
                  </a:lnTo>
                  <a:lnTo>
                    <a:pt x="3599688" y="3357372"/>
                  </a:lnTo>
                  <a:lnTo>
                    <a:pt x="3599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52287" y="4201668"/>
              <a:ext cx="3599815" cy="3357879"/>
            </a:xfrm>
            <a:custGeom>
              <a:avLst/>
              <a:gdLst/>
              <a:ahLst/>
              <a:cxnLst/>
              <a:rect l="l" t="t" r="r" b="b"/>
              <a:pathLst>
                <a:path w="3599815" h="3357879">
                  <a:moveTo>
                    <a:pt x="0" y="3357372"/>
                  </a:moveTo>
                  <a:lnTo>
                    <a:pt x="3599688" y="3357372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335737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444616" y="4229226"/>
            <a:ext cx="14363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spc="25" dirty="0">
                <a:latin typeface="Verdana"/>
                <a:cs typeface="Verdana"/>
              </a:rPr>
              <a:t>паспорт</a:t>
            </a:r>
            <a:endParaRPr sz="2000">
              <a:latin typeface="Verdana"/>
              <a:cs typeface="Verdana"/>
            </a:endParaRPr>
          </a:p>
          <a:p>
            <a:pPr marL="342265" indent="-342265">
              <a:lnSpc>
                <a:spcPct val="100000"/>
              </a:lnSpc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spc="25" dirty="0">
                <a:latin typeface="Verdana"/>
                <a:cs typeface="Verdana"/>
              </a:rPr>
              <a:t>паспорт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44616" y="5753480"/>
            <a:ext cx="215328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spc="30" dirty="0">
                <a:latin typeface="Verdana"/>
                <a:cs typeface="Verdana"/>
              </a:rPr>
              <a:t>паспор</a:t>
            </a:r>
            <a:r>
              <a:rPr sz="2000" spc="25" dirty="0">
                <a:latin typeface="Verdana"/>
                <a:cs typeface="Verdana"/>
              </a:rPr>
              <a:t>т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425" dirty="0">
                <a:latin typeface="Verdana"/>
                <a:cs typeface="Verdana"/>
              </a:rPr>
              <a:t>+</a:t>
            </a:r>
            <a:endParaRPr sz="2000">
              <a:latin typeface="Verdana"/>
              <a:cs typeface="Verdana"/>
            </a:endParaRPr>
          </a:p>
          <a:p>
            <a:pPr marL="342900">
              <a:lnSpc>
                <a:spcPct val="100000"/>
              </a:lnSpc>
            </a:pPr>
            <a:r>
              <a:rPr sz="2000" spc="-15" dirty="0">
                <a:latin typeface="Verdana"/>
                <a:cs typeface="Verdana"/>
              </a:rPr>
              <a:t>доверенность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52116" y="8022335"/>
            <a:ext cx="13855065" cy="1007744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349375" marR="537845" indent="-807720">
              <a:lnSpc>
                <a:spcPct val="100000"/>
              </a:lnSpc>
              <a:spcBef>
                <a:spcPts val="315"/>
              </a:spcBef>
            </a:pP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Если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апелляция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была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подана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использованием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40" dirty="0">
                <a:solidFill>
                  <a:srgbClr val="003876"/>
                </a:solidFill>
                <a:latin typeface="Verdana"/>
                <a:cs typeface="Verdana"/>
              </a:rPr>
              <a:t>ИКТ,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КИМ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003876"/>
                </a:solidFill>
                <a:latin typeface="Verdana"/>
                <a:cs typeface="Verdana"/>
              </a:rPr>
              <a:t>предъявляется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участнику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его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предварительной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заявке,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поданной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одновременно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апелляцией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454401"/>
            <a:ext cx="0" cy="107061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341" y="2401061"/>
            <a:ext cx="15781655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Формы</a:t>
            </a:r>
            <a:r>
              <a:rPr spc="-375" dirty="0"/>
              <a:t> </a:t>
            </a:r>
            <a:r>
              <a:rPr spc="-85" dirty="0"/>
              <a:t>проведения</a:t>
            </a:r>
            <a:r>
              <a:rPr spc="-350" dirty="0"/>
              <a:t> </a:t>
            </a:r>
            <a:r>
              <a:rPr spc="-85" dirty="0"/>
              <a:t>ГИА</a:t>
            </a:r>
            <a:r>
              <a:rPr spc="-365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150" dirty="0"/>
              <a:t>участники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225263" y="9132519"/>
            <a:ext cx="2533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4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87961" y="1258061"/>
            <a:ext cx="6248400" cy="995680"/>
          </a:xfrm>
          <a:prstGeom prst="rect">
            <a:avLst/>
          </a:prstGeom>
          <a:ln w="25400">
            <a:solidFill>
              <a:srgbClr val="51B7C5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51B7C5"/>
                </a:solidFill>
                <a:latin typeface="Verdana"/>
                <a:cs typeface="Verdana"/>
              </a:rPr>
              <a:t>Пу</a:t>
            </a:r>
            <a:r>
              <a:rPr sz="4400" spc="-215" dirty="0">
                <a:solidFill>
                  <a:srgbClr val="51B7C5"/>
                </a:solidFill>
                <a:latin typeface="Verdana"/>
                <a:cs typeface="Verdana"/>
              </a:rPr>
              <a:t>н</a:t>
            </a:r>
            <a:r>
              <a:rPr sz="4400" spc="-480" dirty="0">
                <a:solidFill>
                  <a:srgbClr val="51B7C5"/>
                </a:solidFill>
                <a:latin typeface="Verdana"/>
                <a:cs typeface="Verdana"/>
              </a:rPr>
              <a:t>кты</a:t>
            </a:r>
            <a:r>
              <a:rPr sz="4400" spc="-33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4400" spc="-475" dirty="0">
                <a:solidFill>
                  <a:srgbClr val="51B7C5"/>
                </a:solidFill>
                <a:latin typeface="Verdana"/>
                <a:cs typeface="Verdana"/>
              </a:rPr>
              <a:t>5</a:t>
            </a:r>
            <a:r>
              <a:rPr sz="4400" spc="-270" dirty="0">
                <a:solidFill>
                  <a:srgbClr val="51B7C5"/>
                </a:solidFill>
                <a:latin typeface="Verdana"/>
                <a:cs typeface="Verdana"/>
              </a:rPr>
              <a:t>,</a:t>
            </a:r>
            <a:r>
              <a:rPr sz="4400" spc="-35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4400" spc="-475" dirty="0">
                <a:solidFill>
                  <a:srgbClr val="51B7C5"/>
                </a:solidFill>
                <a:latin typeface="Verdana"/>
                <a:cs typeface="Verdana"/>
              </a:rPr>
              <a:t>6</a:t>
            </a:r>
            <a:r>
              <a:rPr sz="4400" spc="-270" dirty="0">
                <a:solidFill>
                  <a:srgbClr val="51B7C5"/>
                </a:solidFill>
                <a:latin typeface="Verdana"/>
                <a:cs typeface="Verdana"/>
              </a:rPr>
              <a:t>,</a:t>
            </a:r>
            <a:r>
              <a:rPr sz="4400" spc="-33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4400" spc="-375" dirty="0">
                <a:solidFill>
                  <a:srgbClr val="51B7C5"/>
                </a:solidFill>
                <a:latin typeface="Verdana"/>
                <a:cs typeface="Verdana"/>
              </a:rPr>
              <a:t>7</a:t>
            </a:r>
            <a:r>
              <a:rPr sz="4400" spc="-385" dirty="0">
                <a:solidFill>
                  <a:srgbClr val="51B7C5"/>
                </a:solidFill>
                <a:latin typeface="Verdana"/>
                <a:cs typeface="Verdana"/>
              </a:rPr>
              <a:t>,</a:t>
            </a:r>
            <a:r>
              <a:rPr sz="4400" spc="-33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4400" spc="-475" dirty="0">
                <a:solidFill>
                  <a:srgbClr val="51B7C5"/>
                </a:solidFill>
                <a:latin typeface="Verdana"/>
                <a:cs typeface="Verdana"/>
              </a:rPr>
              <a:t>8</a:t>
            </a:r>
            <a:r>
              <a:rPr sz="4400" spc="-270" dirty="0">
                <a:solidFill>
                  <a:srgbClr val="51B7C5"/>
                </a:solidFill>
                <a:latin typeface="Verdana"/>
                <a:cs typeface="Verdana"/>
              </a:rPr>
              <a:t>,</a:t>
            </a:r>
            <a:r>
              <a:rPr sz="4400" spc="-35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4400" spc="-434" dirty="0">
                <a:solidFill>
                  <a:srgbClr val="51B7C5"/>
                </a:solidFill>
                <a:latin typeface="Verdana"/>
                <a:cs typeface="Verdana"/>
              </a:rPr>
              <a:t>14</a:t>
            </a:r>
            <a:r>
              <a:rPr sz="4400" spc="-245" dirty="0">
                <a:solidFill>
                  <a:srgbClr val="51B7C5"/>
                </a:solidFill>
                <a:latin typeface="Verdana"/>
                <a:cs typeface="Verdana"/>
              </a:rPr>
              <a:t>,</a:t>
            </a:r>
            <a:r>
              <a:rPr sz="4400" spc="-33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51B7C5"/>
                </a:solidFill>
                <a:latin typeface="Verdana"/>
                <a:cs typeface="Verdana"/>
              </a:rPr>
              <a:t>31</a:t>
            </a:r>
            <a:endParaRPr sz="44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697733" y="2453894"/>
            <a:ext cx="12733020" cy="3852545"/>
            <a:chOff x="2697733" y="2453894"/>
            <a:chExt cx="12733020" cy="3852545"/>
          </a:xfrm>
        </p:grpSpPr>
        <p:sp>
          <p:nvSpPr>
            <p:cNvPr id="10" name="object 10"/>
            <p:cNvSpPr/>
            <p:nvPr/>
          </p:nvSpPr>
          <p:spPr>
            <a:xfrm>
              <a:off x="13625322" y="4353305"/>
              <a:ext cx="1793239" cy="743585"/>
            </a:xfrm>
            <a:custGeom>
              <a:avLst/>
              <a:gdLst/>
              <a:ahLst/>
              <a:cxnLst/>
              <a:rect l="l" t="t" r="r" b="b"/>
              <a:pathLst>
                <a:path w="1793240" h="743585">
                  <a:moveTo>
                    <a:pt x="0" y="0"/>
                  </a:moveTo>
                  <a:lnTo>
                    <a:pt x="0" y="678053"/>
                  </a:lnTo>
                  <a:lnTo>
                    <a:pt x="1792732" y="678053"/>
                  </a:lnTo>
                  <a:lnTo>
                    <a:pt x="1792732" y="743331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13129" y="4353305"/>
              <a:ext cx="12700" cy="1934210"/>
            </a:xfrm>
            <a:custGeom>
              <a:avLst/>
              <a:gdLst/>
              <a:ahLst/>
              <a:cxnLst/>
              <a:rect l="l" t="t" r="r" b="b"/>
              <a:pathLst>
                <a:path w="12700" h="1934210">
                  <a:moveTo>
                    <a:pt x="6223" y="-12700"/>
                  </a:moveTo>
                  <a:lnTo>
                    <a:pt x="6223" y="1946402"/>
                  </a:lnTo>
                </a:path>
              </a:pathLst>
            </a:custGeom>
            <a:ln w="37846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20945" y="3187445"/>
              <a:ext cx="9104630" cy="1903095"/>
            </a:xfrm>
            <a:custGeom>
              <a:avLst/>
              <a:gdLst/>
              <a:ahLst/>
              <a:cxnLst/>
              <a:rect l="l" t="t" r="r" b="b"/>
              <a:pathLst>
                <a:path w="9104630" h="1903095">
                  <a:moveTo>
                    <a:pt x="9104375" y="1165859"/>
                  </a:moveTo>
                  <a:lnTo>
                    <a:pt x="9104375" y="1837308"/>
                  </a:lnTo>
                  <a:lnTo>
                    <a:pt x="7359396" y="1837308"/>
                  </a:lnTo>
                  <a:lnTo>
                    <a:pt x="7359396" y="1902587"/>
                  </a:lnTo>
                </a:path>
                <a:path w="9104630" h="1903095">
                  <a:moveTo>
                    <a:pt x="4587239" y="0"/>
                  </a:moveTo>
                  <a:lnTo>
                    <a:pt x="4587239" y="381634"/>
                  </a:lnTo>
                  <a:lnTo>
                    <a:pt x="9104121" y="381634"/>
                  </a:lnTo>
                  <a:lnTo>
                    <a:pt x="9104121" y="446912"/>
                  </a:lnTo>
                </a:path>
                <a:path w="9104630" h="1903095">
                  <a:moveTo>
                    <a:pt x="4587494" y="0"/>
                  </a:moveTo>
                  <a:lnTo>
                    <a:pt x="4587494" y="375030"/>
                  </a:lnTo>
                  <a:lnTo>
                    <a:pt x="0" y="375030"/>
                  </a:lnTo>
                  <a:lnTo>
                    <a:pt x="0" y="440308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92089" y="2466594"/>
              <a:ext cx="7632700" cy="721360"/>
            </a:xfrm>
            <a:custGeom>
              <a:avLst/>
              <a:gdLst/>
              <a:ahLst/>
              <a:cxnLst/>
              <a:rect l="l" t="t" r="r" b="b"/>
              <a:pathLst>
                <a:path w="7632700" h="721360">
                  <a:moveTo>
                    <a:pt x="7632192" y="0"/>
                  </a:moveTo>
                  <a:lnTo>
                    <a:pt x="0" y="0"/>
                  </a:lnTo>
                  <a:lnTo>
                    <a:pt x="0" y="720851"/>
                  </a:lnTo>
                  <a:lnTo>
                    <a:pt x="7632192" y="720851"/>
                  </a:lnTo>
                  <a:lnTo>
                    <a:pt x="7632192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92089" y="2466594"/>
              <a:ext cx="7632700" cy="721360"/>
            </a:xfrm>
            <a:custGeom>
              <a:avLst/>
              <a:gdLst/>
              <a:ahLst/>
              <a:cxnLst/>
              <a:rect l="l" t="t" r="r" b="b"/>
              <a:pathLst>
                <a:path w="7632700" h="721360">
                  <a:moveTo>
                    <a:pt x="0" y="720851"/>
                  </a:moveTo>
                  <a:lnTo>
                    <a:pt x="7632192" y="720851"/>
                  </a:lnTo>
                  <a:lnTo>
                    <a:pt x="7632192" y="0"/>
                  </a:lnTo>
                  <a:lnTo>
                    <a:pt x="0" y="0"/>
                  </a:lnTo>
                  <a:lnTo>
                    <a:pt x="0" y="720851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10433" y="4347210"/>
              <a:ext cx="3612515" cy="708025"/>
            </a:xfrm>
            <a:custGeom>
              <a:avLst/>
              <a:gdLst/>
              <a:ahLst/>
              <a:cxnLst/>
              <a:rect l="l" t="t" r="r" b="b"/>
              <a:pathLst>
                <a:path w="3612515" h="708025">
                  <a:moveTo>
                    <a:pt x="1810639" y="0"/>
                  </a:moveTo>
                  <a:lnTo>
                    <a:pt x="1810639" y="641350"/>
                  </a:lnTo>
                  <a:lnTo>
                    <a:pt x="0" y="641350"/>
                  </a:lnTo>
                  <a:lnTo>
                    <a:pt x="0" y="706627"/>
                  </a:lnTo>
                </a:path>
                <a:path w="3612515" h="708025">
                  <a:moveTo>
                    <a:pt x="1810512" y="0"/>
                  </a:moveTo>
                  <a:lnTo>
                    <a:pt x="1810512" y="642365"/>
                  </a:lnTo>
                  <a:lnTo>
                    <a:pt x="3612133" y="642365"/>
                  </a:lnTo>
                  <a:lnTo>
                    <a:pt x="3612133" y="707643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874002" y="2542159"/>
            <a:ext cx="44684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3200" spc="-50" dirty="0">
                <a:solidFill>
                  <a:srgbClr val="FFFFFF"/>
                </a:solidFill>
                <a:latin typeface="Verdana"/>
                <a:cs typeface="Verdana"/>
              </a:rPr>
              <a:t>астни</a:t>
            </a:r>
            <a:r>
              <a:rPr sz="3200" spc="-180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3200" spc="-25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Verdana"/>
                <a:cs typeface="Verdana"/>
              </a:rPr>
              <a:t>экзаменов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216405" y="3613658"/>
            <a:ext cx="6609080" cy="746760"/>
            <a:chOff x="1216405" y="3613658"/>
            <a:chExt cx="6609080" cy="746760"/>
          </a:xfrm>
        </p:grpSpPr>
        <p:sp>
          <p:nvSpPr>
            <p:cNvPr id="18" name="object 18"/>
            <p:cNvSpPr/>
            <p:nvPr/>
          </p:nvSpPr>
          <p:spPr>
            <a:xfrm>
              <a:off x="1229105" y="3626358"/>
              <a:ext cx="6583680" cy="721360"/>
            </a:xfrm>
            <a:custGeom>
              <a:avLst/>
              <a:gdLst/>
              <a:ahLst/>
              <a:cxnLst/>
              <a:rect l="l" t="t" r="r" b="b"/>
              <a:pathLst>
                <a:path w="6583680" h="721360">
                  <a:moveTo>
                    <a:pt x="6583680" y="0"/>
                  </a:moveTo>
                  <a:lnTo>
                    <a:pt x="0" y="0"/>
                  </a:lnTo>
                  <a:lnTo>
                    <a:pt x="0" y="720852"/>
                  </a:lnTo>
                  <a:lnTo>
                    <a:pt x="6583680" y="720852"/>
                  </a:lnTo>
                  <a:lnTo>
                    <a:pt x="658368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29105" y="3626358"/>
              <a:ext cx="6583680" cy="721360"/>
            </a:xfrm>
            <a:custGeom>
              <a:avLst/>
              <a:gdLst/>
              <a:ahLst/>
              <a:cxnLst/>
              <a:rect l="l" t="t" r="r" b="b"/>
              <a:pathLst>
                <a:path w="6583680" h="721360">
                  <a:moveTo>
                    <a:pt x="0" y="720852"/>
                  </a:moveTo>
                  <a:lnTo>
                    <a:pt x="6583680" y="720852"/>
                  </a:lnTo>
                  <a:lnTo>
                    <a:pt x="6583680" y="0"/>
                  </a:lnTo>
                  <a:lnTo>
                    <a:pt x="0" y="0"/>
                  </a:lnTo>
                  <a:lnTo>
                    <a:pt x="0" y="720852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008502" y="3702811"/>
            <a:ext cx="30213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 err="1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3200" spc="-50" dirty="0" err="1">
                <a:solidFill>
                  <a:srgbClr val="FFFFFF"/>
                </a:solidFill>
                <a:latin typeface="Verdana"/>
                <a:cs typeface="Verdana"/>
              </a:rPr>
              <a:t>астни</a:t>
            </a:r>
            <a:r>
              <a:rPr sz="3200" spc="-180" dirty="0" err="1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3200" spc="-25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65" dirty="0" smtClean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3200" dirty="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819141" y="5041646"/>
            <a:ext cx="3006725" cy="981075"/>
            <a:chOff x="4819141" y="5041646"/>
            <a:chExt cx="3006725" cy="981075"/>
          </a:xfrm>
        </p:grpSpPr>
        <p:sp>
          <p:nvSpPr>
            <p:cNvPr id="22" name="object 22"/>
            <p:cNvSpPr/>
            <p:nvPr/>
          </p:nvSpPr>
          <p:spPr>
            <a:xfrm>
              <a:off x="4831841" y="5054346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3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3" y="955548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31841" y="5054346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3" y="955548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555360" y="5316473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Экстерны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07261" y="5041646"/>
            <a:ext cx="3006725" cy="979805"/>
            <a:chOff x="1207261" y="5041646"/>
            <a:chExt cx="3006725" cy="979805"/>
          </a:xfrm>
        </p:grpSpPr>
        <p:sp>
          <p:nvSpPr>
            <p:cNvPr id="26" name="object 26"/>
            <p:cNvSpPr/>
            <p:nvPr/>
          </p:nvSpPr>
          <p:spPr>
            <a:xfrm>
              <a:off x="1219961" y="5054346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2980943" y="0"/>
                  </a:moveTo>
                  <a:lnTo>
                    <a:pt x="0" y="0"/>
                  </a:lnTo>
                  <a:lnTo>
                    <a:pt x="0" y="954024"/>
                  </a:lnTo>
                  <a:lnTo>
                    <a:pt x="2980943" y="954024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19961" y="5054346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0" y="954024"/>
                  </a:moveTo>
                  <a:lnTo>
                    <a:pt x="2980943" y="954024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402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567941" y="5315203"/>
            <a:ext cx="2284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Обучающиеся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0320781" y="3621278"/>
            <a:ext cx="6609080" cy="744855"/>
            <a:chOff x="10320781" y="3621278"/>
            <a:chExt cx="6609080" cy="744855"/>
          </a:xfrm>
        </p:grpSpPr>
        <p:sp>
          <p:nvSpPr>
            <p:cNvPr id="30" name="object 30"/>
            <p:cNvSpPr/>
            <p:nvPr/>
          </p:nvSpPr>
          <p:spPr>
            <a:xfrm>
              <a:off x="10333481" y="3633978"/>
              <a:ext cx="6583680" cy="719455"/>
            </a:xfrm>
            <a:custGeom>
              <a:avLst/>
              <a:gdLst/>
              <a:ahLst/>
              <a:cxnLst/>
              <a:rect l="l" t="t" r="r" b="b"/>
              <a:pathLst>
                <a:path w="6583680" h="719454">
                  <a:moveTo>
                    <a:pt x="6583680" y="0"/>
                  </a:moveTo>
                  <a:lnTo>
                    <a:pt x="0" y="0"/>
                  </a:lnTo>
                  <a:lnTo>
                    <a:pt x="0" y="719327"/>
                  </a:lnTo>
                  <a:lnTo>
                    <a:pt x="6583680" y="719327"/>
                  </a:lnTo>
                  <a:lnTo>
                    <a:pt x="658368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333481" y="3633978"/>
              <a:ext cx="6583680" cy="719455"/>
            </a:xfrm>
            <a:custGeom>
              <a:avLst/>
              <a:gdLst/>
              <a:ahLst/>
              <a:cxnLst/>
              <a:rect l="l" t="t" r="r" b="b"/>
              <a:pathLst>
                <a:path w="6583680" h="719454">
                  <a:moveTo>
                    <a:pt x="0" y="719327"/>
                  </a:moveTo>
                  <a:lnTo>
                    <a:pt x="6583680" y="719327"/>
                  </a:lnTo>
                  <a:lnTo>
                    <a:pt x="6583680" y="0"/>
                  </a:lnTo>
                  <a:lnTo>
                    <a:pt x="0" y="0"/>
                  </a:lnTo>
                  <a:lnTo>
                    <a:pt x="0" y="719327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2141200" y="3709161"/>
            <a:ext cx="29679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3200" spc="-50" dirty="0">
                <a:solidFill>
                  <a:srgbClr val="FFFFFF"/>
                </a:solidFill>
                <a:latin typeface="Verdana"/>
                <a:cs typeface="Verdana"/>
              </a:rPr>
              <a:t>астни</a:t>
            </a:r>
            <a:r>
              <a:rPr sz="3200" spc="-180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3200" spc="-25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Verdana"/>
                <a:cs typeface="Verdana"/>
              </a:rPr>
              <a:t>ЕГЭ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0377169" y="5078221"/>
            <a:ext cx="3006725" cy="979805"/>
            <a:chOff x="10377169" y="5078221"/>
            <a:chExt cx="3006725" cy="979805"/>
          </a:xfrm>
        </p:grpSpPr>
        <p:sp>
          <p:nvSpPr>
            <p:cNvPr id="34" name="object 34"/>
            <p:cNvSpPr/>
            <p:nvPr/>
          </p:nvSpPr>
          <p:spPr>
            <a:xfrm>
              <a:off x="10389869" y="5090921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2980943" y="0"/>
                  </a:moveTo>
                  <a:lnTo>
                    <a:pt x="0" y="0"/>
                  </a:lnTo>
                  <a:lnTo>
                    <a:pt x="0" y="954024"/>
                  </a:lnTo>
                  <a:lnTo>
                    <a:pt x="2980943" y="954024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389869" y="5090921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0" y="954024"/>
                  </a:moveTo>
                  <a:lnTo>
                    <a:pt x="2980943" y="954024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402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1569445" y="5351475"/>
            <a:ext cx="623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ВПЛ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109957" y="6274561"/>
            <a:ext cx="3006725" cy="981075"/>
            <a:chOff x="12109957" y="6274561"/>
            <a:chExt cx="3006725" cy="981075"/>
          </a:xfrm>
        </p:grpSpPr>
        <p:sp>
          <p:nvSpPr>
            <p:cNvPr id="38" name="object 38"/>
            <p:cNvSpPr/>
            <p:nvPr/>
          </p:nvSpPr>
          <p:spPr>
            <a:xfrm>
              <a:off x="12122657" y="6287261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4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4" y="955548"/>
                  </a:lnTo>
                  <a:lnTo>
                    <a:pt x="2980944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122657" y="6287261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4" y="955548"/>
                  </a:lnTo>
                  <a:lnTo>
                    <a:pt x="2980944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2471272" y="6380734"/>
            <a:ext cx="2284730" cy="7270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781050" marR="5080" indent="-768985">
              <a:lnSpc>
                <a:spcPts val="2640"/>
              </a:lnSpc>
              <a:spcBef>
                <a:spcPts val="385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Обуч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75" dirty="0">
                <a:solidFill>
                  <a:srgbClr val="FFFFFF"/>
                </a:solidFill>
                <a:latin typeface="Verdana"/>
                <a:cs typeface="Verdana"/>
              </a:rPr>
              <a:t>ющ</a:t>
            </a:r>
            <a:r>
              <a:rPr sz="2400" spc="4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еся  </a:t>
            </a:r>
            <a:r>
              <a:rPr sz="2400" spc="100" dirty="0">
                <a:solidFill>
                  <a:srgbClr val="FFFFFF"/>
                </a:solidFill>
                <a:latin typeface="Verdana"/>
                <a:cs typeface="Verdana"/>
              </a:rPr>
              <a:t>СПО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3914373" y="5084317"/>
            <a:ext cx="3006725" cy="981075"/>
            <a:chOff x="13914373" y="5084317"/>
            <a:chExt cx="3006725" cy="981075"/>
          </a:xfrm>
        </p:grpSpPr>
        <p:sp>
          <p:nvSpPr>
            <p:cNvPr id="42" name="object 42"/>
            <p:cNvSpPr/>
            <p:nvPr/>
          </p:nvSpPr>
          <p:spPr>
            <a:xfrm>
              <a:off x="13927073" y="5097017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4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4" y="955548"/>
                  </a:lnTo>
                  <a:lnTo>
                    <a:pt x="2980944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927073" y="5097017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4" y="955548"/>
                  </a:lnTo>
                  <a:lnTo>
                    <a:pt x="2980944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4090650" y="5189931"/>
            <a:ext cx="2654935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>
              <a:lnSpc>
                <a:spcPts val="2760"/>
              </a:lnSpc>
              <a:spcBef>
                <a:spcPts val="100"/>
              </a:spcBef>
            </a:pP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Обучающ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21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400" spc="180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2400" spc="-37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ts val="2760"/>
              </a:lnSpc>
            </a:pP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иностра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240" dirty="0">
                <a:solidFill>
                  <a:srgbClr val="FFFFFF"/>
                </a:solidFill>
                <a:latin typeface="Verdana"/>
                <a:cs typeface="Verdana"/>
              </a:rPr>
              <a:t>ны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х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Verdana"/>
                <a:cs typeface="Verdana"/>
              </a:rPr>
              <a:t>ОО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207261" y="5969761"/>
            <a:ext cx="3157220" cy="3797300"/>
            <a:chOff x="1207261" y="5969761"/>
            <a:chExt cx="3157220" cy="3797300"/>
          </a:xfrm>
        </p:grpSpPr>
        <p:sp>
          <p:nvSpPr>
            <p:cNvPr id="46" name="object 46"/>
            <p:cNvSpPr/>
            <p:nvPr/>
          </p:nvSpPr>
          <p:spPr>
            <a:xfrm>
              <a:off x="1219961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1565910" y="0"/>
                  </a:moveTo>
                  <a:lnTo>
                    <a:pt x="782955" y="440054"/>
                  </a:lnTo>
                  <a:lnTo>
                    <a:pt x="1174495" y="440054"/>
                  </a:lnTo>
                  <a:lnTo>
                    <a:pt x="1174495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3131820" y="3771900"/>
                  </a:lnTo>
                  <a:lnTo>
                    <a:pt x="3131820" y="749553"/>
                  </a:lnTo>
                  <a:lnTo>
                    <a:pt x="1957324" y="749553"/>
                  </a:lnTo>
                  <a:lnTo>
                    <a:pt x="1957324" y="440054"/>
                  </a:lnTo>
                  <a:lnTo>
                    <a:pt x="2348865" y="440054"/>
                  </a:lnTo>
                  <a:lnTo>
                    <a:pt x="1565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9961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0" y="749553"/>
                  </a:moveTo>
                  <a:lnTo>
                    <a:pt x="1174495" y="749553"/>
                  </a:lnTo>
                  <a:lnTo>
                    <a:pt x="1174495" y="440054"/>
                  </a:lnTo>
                  <a:lnTo>
                    <a:pt x="782955" y="440054"/>
                  </a:lnTo>
                  <a:lnTo>
                    <a:pt x="1565910" y="0"/>
                  </a:lnTo>
                  <a:lnTo>
                    <a:pt x="2348865" y="440054"/>
                  </a:lnTo>
                  <a:lnTo>
                    <a:pt x="1957324" y="440054"/>
                  </a:lnTo>
                  <a:lnTo>
                    <a:pt x="1957324" y="749553"/>
                  </a:lnTo>
                  <a:lnTo>
                    <a:pt x="3131820" y="749553"/>
                  </a:lnTo>
                  <a:lnTo>
                    <a:pt x="313182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297939" y="6854443"/>
            <a:ext cx="2930525" cy="634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1820">
              <a:lnSpc>
                <a:spcPts val="2395"/>
              </a:lnSpc>
              <a:spcBef>
                <a:spcPts val="105"/>
              </a:spcBef>
            </a:pPr>
            <a:r>
              <a:rPr sz="2000" b="1" spc="10" dirty="0">
                <a:solidFill>
                  <a:srgbClr val="51B7C5"/>
                </a:solidFill>
                <a:latin typeface="Tahoma"/>
                <a:cs typeface="Tahoma"/>
              </a:rPr>
              <a:t>Допуск</a:t>
            </a:r>
            <a:r>
              <a:rPr sz="2000" b="1" spc="-55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-130" dirty="0">
                <a:solidFill>
                  <a:srgbClr val="51B7C5"/>
                </a:solidFill>
                <a:latin typeface="Tahoma"/>
                <a:cs typeface="Tahoma"/>
              </a:rPr>
              <a:t>к</a:t>
            </a:r>
            <a:r>
              <a:rPr sz="2000" b="1" spc="-30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-215" dirty="0">
                <a:solidFill>
                  <a:srgbClr val="51B7C5"/>
                </a:solidFill>
                <a:latin typeface="Tahoma"/>
                <a:cs typeface="Tahoma"/>
              </a:rPr>
              <a:t>Г</a:t>
            </a:r>
            <a:r>
              <a:rPr sz="2000" b="1" spc="-35" dirty="0">
                <a:solidFill>
                  <a:srgbClr val="51B7C5"/>
                </a:solidFill>
                <a:latin typeface="Tahoma"/>
                <a:cs typeface="Tahoma"/>
              </a:rPr>
              <a:t>И</a:t>
            </a:r>
            <a:r>
              <a:rPr sz="2000" b="1" spc="-25" dirty="0">
                <a:solidFill>
                  <a:srgbClr val="51B7C5"/>
                </a:solidFill>
                <a:latin typeface="Tahoma"/>
                <a:cs typeface="Tahoma"/>
              </a:rPr>
              <a:t>А</a:t>
            </a:r>
            <a:r>
              <a:rPr sz="2000" b="1" spc="-170" dirty="0">
                <a:solidFill>
                  <a:srgbClr val="51B7C5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ts val="239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10" dirty="0">
                <a:solidFill>
                  <a:srgbClr val="51B7C5"/>
                </a:solidFill>
                <a:latin typeface="Verdana"/>
                <a:cs typeface="Verdana"/>
              </a:rPr>
              <a:t>н</a:t>
            </a:r>
            <a:r>
              <a:rPr sz="2000" spc="20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-225" dirty="0">
                <a:solidFill>
                  <a:srgbClr val="51B7C5"/>
                </a:solidFill>
                <a:latin typeface="Verdana"/>
                <a:cs typeface="Verdana"/>
              </a:rPr>
              <a:t>т</a:t>
            </a:r>
            <a:r>
              <a:rPr sz="2000" spc="-16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40" dirty="0">
                <a:solidFill>
                  <a:srgbClr val="51B7C5"/>
                </a:solidFill>
                <a:latin typeface="Verdana"/>
                <a:cs typeface="Verdana"/>
              </a:rPr>
              <a:t>акад</a:t>
            </a:r>
            <a:r>
              <a:rPr sz="2000" spc="50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35" dirty="0">
                <a:solidFill>
                  <a:srgbClr val="51B7C5"/>
                </a:solidFill>
                <a:latin typeface="Verdana"/>
                <a:cs typeface="Verdana"/>
              </a:rPr>
              <a:t>миче</a:t>
            </a:r>
            <a:r>
              <a:rPr sz="2000" spc="25" dirty="0">
                <a:solidFill>
                  <a:srgbClr val="51B7C5"/>
                </a:solidFill>
                <a:latin typeface="Verdana"/>
                <a:cs typeface="Verdana"/>
              </a:rPr>
              <a:t>ской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97939" y="7462773"/>
            <a:ext cx="2852420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51B7C5"/>
                </a:solidFill>
                <a:latin typeface="Verdana"/>
                <a:cs typeface="Verdana"/>
              </a:rPr>
              <a:t>задолженности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204" dirty="0">
                <a:solidFill>
                  <a:srgbClr val="51B7C5"/>
                </a:solidFill>
                <a:latin typeface="Verdana"/>
                <a:cs typeface="Verdana"/>
              </a:rPr>
              <a:t>у</a:t>
            </a:r>
            <a:r>
              <a:rPr sz="2000" spc="-215" dirty="0">
                <a:solidFill>
                  <a:srgbClr val="51B7C5"/>
                </a:solidFill>
                <a:latin typeface="Verdana"/>
                <a:cs typeface="Verdana"/>
              </a:rPr>
              <a:t>ч</a:t>
            </a:r>
            <a:r>
              <a:rPr sz="2000" spc="114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15" dirty="0">
                <a:solidFill>
                  <a:srgbClr val="51B7C5"/>
                </a:solidFill>
                <a:latin typeface="Verdana"/>
                <a:cs typeface="Verdana"/>
              </a:rPr>
              <a:t>б</a:t>
            </a:r>
            <a:r>
              <a:rPr sz="2000" spc="20" dirty="0">
                <a:solidFill>
                  <a:srgbClr val="51B7C5"/>
                </a:solidFill>
                <a:latin typeface="Verdana"/>
                <a:cs typeface="Verdana"/>
              </a:rPr>
              <a:t>н</a:t>
            </a:r>
            <a:r>
              <a:rPr sz="2000" spc="-145" dirty="0">
                <a:solidFill>
                  <a:srgbClr val="51B7C5"/>
                </a:solidFill>
                <a:latin typeface="Verdana"/>
                <a:cs typeface="Verdana"/>
              </a:rPr>
              <a:t>ый</a:t>
            </a:r>
            <a:r>
              <a:rPr sz="2000" spc="-16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110" dirty="0">
                <a:solidFill>
                  <a:srgbClr val="51B7C5"/>
                </a:solidFill>
                <a:latin typeface="Verdana"/>
                <a:cs typeface="Verdana"/>
              </a:rPr>
              <a:t>п</a:t>
            </a:r>
            <a:r>
              <a:rPr sz="2000" spc="-100" dirty="0">
                <a:solidFill>
                  <a:srgbClr val="51B7C5"/>
                </a:solidFill>
                <a:latin typeface="Verdana"/>
                <a:cs typeface="Verdana"/>
              </a:rPr>
              <a:t>л</a:t>
            </a:r>
            <a:r>
              <a:rPr sz="2000" spc="40" dirty="0">
                <a:solidFill>
                  <a:srgbClr val="51B7C5"/>
                </a:solidFill>
                <a:latin typeface="Verdana"/>
                <a:cs typeface="Verdana"/>
              </a:rPr>
              <a:t>ан</a:t>
            </a:r>
            <a:endParaRPr sz="2000">
              <a:latin typeface="Verdana"/>
              <a:cs typeface="Verdana"/>
            </a:endParaRPr>
          </a:p>
          <a:p>
            <a:pPr marL="354965" marR="5080">
              <a:lnSpc>
                <a:spcPct val="100000"/>
              </a:lnSpc>
            </a:pPr>
            <a:r>
              <a:rPr sz="2000" spc="-195" dirty="0">
                <a:solidFill>
                  <a:srgbClr val="51B7C5"/>
                </a:solidFill>
                <a:latin typeface="Verdana"/>
                <a:cs typeface="Verdana"/>
              </a:rPr>
              <a:t>вып</a:t>
            </a:r>
            <a:r>
              <a:rPr sz="2000" spc="-40" dirty="0">
                <a:solidFill>
                  <a:srgbClr val="51B7C5"/>
                </a:solidFill>
                <a:latin typeface="Verdana"/>
                <a:cs typeface="Verdana"/>
              </a:rPr>
              <a:t>ол</a:t>
            </a:r>
            <a:r>
              <a:rPr sz="2000" spc="-35" dirty="0">
                <a:solidFill>
                  <a:srgbClr val="51B7C5"/>
                </a:solidFill>
                <a:latin typeface="Verdana"/>
                <a:cs typeface="Verdana"/>
              </a:rPr>
              <a:t>н</a:t>
            </a:r>
            <a:r>
              <a:rPr sz="2000" spc="114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-80" dirty="0">
                <a:solidFill>
                  <a:srgbClr val="51B7C5"/>
                </a:solidFill>
                <a:latin typeface="Verdana"/>
                <a:cs typeface="Verdana"/>
              </a:rPr>
              <a:t>н</a:t>
            </a:r>
            <a:r>
              <a:rPr sz="2000" spc="-16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51B7C5"/>
                </a:solidFill>
                <a:latin typeface="Verdana"/>
                <a:cs typeface="Verdana"/>
              </a:rPr>
              <a:t>в</a:t>
            </a:r>
            <a:r>
              <a:rPr sz="2000" spc="-15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51B7C5"/>
                </a:solidFill>
                <a:latin typeface="Verdana"/>
                <a:cs typeface="Verdana"/>
              </a:rPr>
              <a:t>по</a:t>
            </a:r>
            <a:r>
              <a:rPr sz="2000" spc="-35" dirty="0">
                <a:solidFill>
                  <a:srgbClr val="51B7C5"/>
                </a:solidFill>
                <a:latin typeface="Verdana"/>
                <a:cs typeface="Verdana"/>
              </a:rPr>
              <a:t>л</a:t>
            </a:r>
            <a:r>
              <a:rPr sz="2000" spc="100" dirty="0">
                <a:solidFill>
                  <a:srgbClr val="51B7C5"/>
                </a:solidFill>
                <a:latin typeface="Verdana"/>
                <a:cs typeface="Verdana"/>
              </a:rPr>
              <a:t>ном  </a:t>
            </a:r>
            <a:r>
              <a:rPr sz="2000" spc="90" dirty="0">
                <a:solidFill>
                  <a:srgbClr val="51B7C5"/>
                </a:solidFill>
                <a:latin typeface="Verdana"/>
                <a:cs typeface="Verdana"/>
              </a:rPr>
              <a:t>объёме</a:t>
            </a:r>
            <a:endParaRPr sz="2000">
              <a:latin typeface="Verdana"/>
              <a:cs typeface="Verdana"/>
            </a:endParaRPr>
          </a:p>
          <a:p>
            <a:pPr marL="354965" marR="27813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90" dirty="0">
                <a:solidFill>
                  <a:srgbClr val="51B7C5"/>
                </a:solidFill>
                <a:latin typeface="Verdana"/>
                <a:cs typeface="Verdana"/>
              </a:rPr>
              <a:t>зачёт</a:t>
            </a:r>
            <a:r>
              <a:rPr sz="2000" spc="-16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51B7C5"/>
                </a:solidFill>
                <a:latin typeface="Verdana"/>
                <a:cs typeface="Verdana"/>
              </a:rPr>
              <a:t>за</a:t>
            </a:r>
            <a:r>
              <a:rPr sz="2000" spc="-16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51B7C5"/>
                </a:solidFill>
                <a:latin typeface="Verdana"/>
                <a:cs typeface="Verdana"/>
              </a:rPr>
              <a:t>итоговое  </a:t>
            </a:r>
            <a:r>
              <a:rPr sz="2000" dirty="0">
                <a:solidFill>
                  <a:srgbClr val="51B7C5"/>
                </a:solidFill>
                <a:latin typeface="Verdana"/>
                <a:cs typeface="Verdana"/>
              </a:rPr>
              <a:t>сочинение</a:t>
            </a:r>
            <a:endParaRPr sz="200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000" spc="-60" dirty="0">
                <a:solidFill>
                  <a:srgbClr val="51B7C5"/>
                </a:solidFill>
                <a:latin typeface="Verdana"/>
                <a:cs typeface="Verdana"/>
              </a:rPr>
              <a:t>(изложение)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4643882" y="5969761"/>
            <a:ext cx="3157220" cy="3797300"/>
            <a:chOff x="4643882" y="5969761"/>
            <a:chExt cx="3157220" cy="3797300"/>
          </a:xfrm>
        </p:grpSpPr>
        <p:sp>
          <p:nvSpPr>
            <p:cNvPr id="51" name="object 51"/>
            <p:cNvSpPr/>
            <p:nvPr/>
          </p:nvSpPr>
          <p:spPr>
            <a:xfrm>
              <a:off x="4656582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1565909" y="0"/>
                  </a:moveTo>
                  <a:lnTo>
                    <a:pt x="782954" y="440054"/>
                  </a:lnTo>
                  <a:lnTo>
                    <a:pt x="1174495" y="440054"/>
                  </a:lnTo>
                  <a:lnTo>
                    <a:pt x="1174495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3131819" y="3771900"/>
                  </a:lnTo>
                  <a:lnTo>
                    <a:pt x="3131819" y="749553"/>
                  </a:lnTo>
                  <a:lnTo>
                    <a:pt x="1957323" y="749553"/>
                  </a:lnTo>
                  <a:lnTo>
                    <a:pt x="1957323" y="440054"/>
                  </a:lnTo>
                  <a:lnTo>
                    <a:pt x="2348865" y="440054"/>
                  </a:lnTo>
                  <a:lnTo>
                    <a:pt x="15659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656582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0" y="749553"/>
                  </a:moveTo>
                  <a:lnTo>
                    <a:pt x="1174495" y="749553"/>
                  </a:lnTo>
                  <a:lnTo>
                    <a:pt x="1174495" y="440054"/>
                  </a:lnTo>
                  <a:lnTo>
                    <a:pt x="782954" y="440054"/>
                  </a:lnTo>
                  <a:lnTo>
                    <a:pt x="1565909" y="0"/>
                  </a:lnTo>
                  <a:lnTo>
                    <a:pt x="2348865" y="440054"/>
                  </a:lnTo>
                  <a:lnTo>
                    <a:pt x="1957323" y="440054"/>
                  </a:lnTo>
                  <a:lnTo>
                    <a:pt x="1957323" y="749553"/>
                  </a:lnTo>
                  <a:lnTo>
                    <a:pt x="3131819" y="749553"/>
                  </a:lnTo>
                  <a:lnTo>
                    <a:pt x="3131819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25399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734814" y="6854443"/>
            <a:ext cx="2393950" cy="634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1820">
              <a:lnSpc>
                <a:spcPts val="2395"/>
              </a:lnSpc>
              <a:spcBef>
                <a:spcPts val="105"/>
              </a:spcBef>
            </a:pPr>
            <a:r>
              <a:rPr sz="2000" b="1" spc="30" dirty="0">
                <a:solidFill>
                  <a:srgbClr val="51B7C5"/>
                </a:solidFill>
                <a:latin typeface="Tahoma"/>
                <a:cs typeface="Tahoma"/>
              </a:rPr>
              <a:t>До</a:t>
            </a:r>
            <a:r>
              <a:rPr sz="2000" b="1" spc="45" dirty="0">
                <a:solidFill>
                  <a:srgbClr val="51B7C5"/>
                </a:solidFill>
                <a:latin typeface="Tahoma"/>
                <a:cs typeface="Tahoma"/>
              </a:rPr>
              <a:t>пус</a:t>
            </a:r>
            <a:r>
              <a:rPr sz="2000" b="1" spc="-130" dirty="0">
                <a:solidFill>
                  <a:srgbClr val="51B7C5"/>
                </a:solidFill>
                <a:latin typeface="Tahoma"/>
                <a:cs typeface="Tahoma"/>
              </a:rPr>
              <a:t>к</a:t>
            </a:r>
            <a:r>
              <a:rPr sz="2000" b="1" spc="-60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-130" dirty="0">
                <a:solidFill>
                  <a:srgbClr val="51B7C5"/>
                </a:solidFill>
                <a:latin typeface="Tahoma"/>
                <a:cs typeface="Tahoma"/>
              </a:rPr>
              <a:t>к</a:t>
            </a:r>
            <a:r>
              <a:rPr sz="2000" b="1" spc="-35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-90" dirty="0">
                <a:solidFill>
                  <a:srgbClr val="51B7C5"/>
                </a:solidFill>
                <a:latin typeface="Tahoma"/>
                <a:cs typeface="Tahoma"/>
              </a:rPr>
              <a:t>ГИ</a:t>
            </a:r>
            <a:r>
              <a:rPr sz="2000" b="1" spc="-80" dirty="0">
                <a:solidFill>
                  <a:srgbClr val="51B7C5"/>
                </a:solidFill>
                <a:latin typeface="Tahoma"/>
                <a:cs typeface="Tahoma"/>
              </a:rPr>
              <a:t>А</a:t>
            </a:r>
            <a:r>
              <a:rPr sz="2000" b="1" spc="-170" dirty="0">
                <a:solidFill>
                  <a:srgbClr val="51B7C5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ts val="239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solidFill>
                  <a:srgbClr val="51B7C5"/>
                </a:solidFill>
                <a:latin typeface="Verdana"/>
                <a:cs typeface="Verdana"/>
              </a:rPr>
              <a:t>п</a:t>
            </a:r>
            <a:r>
              <a:rPr sz="2000" dirty="0">
                <a:solidFill>
                  <a:srgbClr val="51B7C5"/>
                </a:solidFill>
                <a:latin typeface="Verdana"/>
                <a:cs typeface="Verdana"/>
              </a:rPr>
              <a:t>о</a:t>
            </a:r>
            <a:r>
              <a:rPr sz="2000" spc="-185" dirty="0">
                <a:solidFill>
                  <a:srgbClr val="51B7C5"/>
                </a:solidFill>
                <a:latin typeface="Verdana"/>
                <a:cs typeface="Verdana"/>
              </a:rPr>
              <a:t>лу</a:t>
            </a:r>
            <a:r>
              <a:rPr sz="2000" spc="-195" dirty="0">
                <a:solidFill>
                  <a:srgbClr val="51B7C5"/>
                </a:solidFill>
                <a:latin typeface="Verdana"/>
                <a:cs typeface="Verdana"/>
              </a:rPr>
              <a:t>ч</a:t>
            </a:r>
            <a:r>
              <a:rPr sz="2000" spc="25" dirty="0">
                <a:solidFill>
                  <a:srgbClr val="51B7C5"/>
                </a:solidFill>
                <a:latin typeface="Verdana"/>
                <a:cs typeface="Verdana"/>
              </a:rPr>
              <a:t>ение</a:t>
            </a:r>
            <a:r>
              <a:rPr sz="2000" spc="-16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40" dirty="0">
                <a:solidFill>
                  <a:srgbClr val="51B7C5"/>
                </a:solidFill>
                <a:latin typeface="Verdana"/>
                <a:cs typeface="Verdana"/>
              </a:rPr>
              <a:t>на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77714" y="7462773"/>
            <a:ext cx="25869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51B7C5"/>
                </a:solidFill>
                <a:latin typeface="Verdana"/>
                <a:cs typeface="Verdana"/>
              </a:rPr>
              <a:t>промежуточной </a:t>
            </a:r>
            <a:r>
              <a:rPr sz="200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51B7C5"/>
                </a:solidFill>
                <a:latin typeface="Verdana"/>
                <a:cs typeface="Verdana"/>
              </a:rPr>
              <a:t>аттестаци</a:t>
            </a:r>
            <a:r>
              <a:rPr sz="2000" spc="-10" dirty="0">
                <a:solidFill>
                  <a:srgbClr val="51B7C5"/>
                </a:solidFill>
                <a:latin typeface="Verdana"/>
                <a:cs typeface="Verdana"/>
              </a:rPr>
              <a:t>и</a:t>
            </a:r>
            <a:r>
              <a:rPr sz="2000" spc="-18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51B7C5"/>
                </a:solidFill>
                <a:latin typeface="Verdana"/>
                <a:cs typeface="Verdana"/>
              </a:rPr>
              <a:t>отметок  </a:t>
            </a:r>
            <a:r>
              <a:rPr sz="2000" spc="15" dirty="0">
                <a:solidFill>
                  <a:srgbClr val="51B7C5"/>
                </a:solidFill>
                <a:latin typeface="Verdana"/>
                <a:cs typeface="Verdana"/>
              </a:rPr>
              <a:t>не</a:t>
            </a:r>
            <a:r>
              <a:rPr sz="2000" spc="-16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51B7C5"/>
                </a:solidFill>
                <a:latin typeface="Verdana"/>
                <a:cs typeface="Verdana"/>
              </a:rPr>
              <a:t>ниже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34814" y="8377173"/>
            <a:ext cx="293433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000" spc="-95" dirty="0">
                <a:solidFill>
                  <a:srgbClr val="51B7C5"/>
                </a:solidFill>
                <a:latin typeface="Verdana"/>
                <a:cs typeface="Verdana"/>
              </a:rPr>
              <a:t>удовлетворительных</a:t>
            </a:r>
            <a:endParaRPr sz="2000">
              <a:latin typeface="Verdana"/>
              <a:cs typeface="Verdana"/>
            </a:endParaRPr>
          </a:p>
          <a:p>
            <a:pPr marL="355600" marR="36195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5" dirty="0">
                <a:solidFill>
                  <a:srgbClr val="51B7C5"/>
                </a:solidFill>
                <a:latin typeface="Verdana"/>
                <a:cs typeface="Verdana"/>
              </a:rPr>
              <a:t>зач</a:t>
            </a:r>
            <a:r>
              <a:rPr sz="2000" spc="-70" dirty="0">
                <a:solidFill>
                  <a:srgbClr val="51B7C5"/>
                </a:solidFill>
                <a:latin typeface="Verdana"/>
                <a:cs typeface="Verdana"/>
              </a:rPr>
              <a:t>ё</a:t>
            </a:r>
            <a:r>
              <a:rPr sz="2000" spc="-225" dirty="0">
                <a:solidFill>
                  <a:srgbClr val="51B7C5"/>
                </a:solidFill>
                <a:latin typeface="Verdana"/>
                <a:cs typeface="Verdana"/>
              </a:rPr>
              <a:t>т</a:t>
            </a:r>
            <a:r>
              <a:rPr sz="2000" spc="-16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51B7C5"/>
                </a:solidFill>
                <a:latin typeface="Verdana"/>
                <a:cs typeface="Verdana"/>
              </a:rPr>
              <a:t>за</a:t>
            </a:r>
            <a:r>
              <a:rPr sz="2000" spc="-16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110" dirty="0">
                <a:solidFill>
                  <a:srgbClr val="51B7C5"/>
                </a:solidFill>
                <a:latin typeface="Verdana"/>
                <a:cs typeface="Verdana"/>
              </a:rPr>
              <a:t>ито</a:t>
            </a:r>
            <a:r>
              <a:rPr sz="2000" spc="-95" dirty="0">
                <a:solidFill>
                  <a:srgbClr val="51B7C5"/>
                </a:solidFill>
                <a:latin typeface="Verdana"/>
                <a:cs typeface="Verdana"/>
              </a:rPr>
              <a:t>г</a:t>
            </a:r>
            <a:r>
              <a:rPr sz="2000" spc="-80" dirty="0">
                <a:solidFill>
                  <a:srgbClr val="51B7C5"/>
                </a:solidFill>
                <a:latin typeface="Verdana"/>
                <a:cs typeface="Verdana"/>
              </a:rPr>
              <a:t>о</a:t>
            </a:r>
            <a:r>
              <a:rPr sz="2000" spc="-90" dirty="0">
                <a:solidFill>
                  <a:srgbClr val="51B7C5"/>
                </a:solidFill>
                <a:latin typeface="Verdana"/>
                <a:cs typeface="Verdana"/>
              </a:rPr>
              <a:t>в</a:t>
            </a:r>
            <a:r>
              <a:rPr sz="2000" spc="80" dirty="0">
                <a:solidFill>
                  <a:srgbClr val="51B7C5"/>
                </a:solidFill>
                <a:latin typeface="Verdana"/>
                <a:cs typeface="Verdana"/>
              </a:rPr>
              <a:t>ое  </a:t>
            </a:r>
            <a:r>
              <a:rPr sz="2000" spc="-5" dirty="0">
                <a:solidFill>
                  <a:srgbClr val="51B7C5"/>
                </a:solidFill>
                <a:latin typeface="Verdana"/>
                <a:cs typeface="Verdana"/>
              </a:rPr>
              <a:t>сочинение </a:t>
            </a:r>
            <a:r>
              <a:rPr sz="200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51B7C5"/>
                </a:solidFill>
                <a:latin typeface="Verdana"/>
                <a:cs typeface="Verdana"/>
              </a:rPr>
              <a:t>(изложение)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077961" y="7392161"/>
            <a:ext cx="4343400" cy="2362200"/>
          </a:xfrm>
          <a:custGeom>
            <a:avLst/>
            <a:gdLst/>
            <a:ahLst/>
            <a:cxnLst/>
            <a:rect l="l" t="t" r="r" b="b"/>
            <a:pathLst>
              <a:path w="4343400" h="2362200">
                <a:moveTo>
                  <a:pt x="4343400" y="0"/>
                </a:moveTo>
                <a:lnTo>
                  <a:pt x="0" y="0"/>
                </a:lnTo>
                <a:lnTo>
                  <a:pt x="0" y="2362200"/>
                </a:lnTo>
                <a:lnTo>
                  <a:pt x="4343400" y="2362200"/>
                </a:lnTo>
                <a:lnTo>
                  <a:pt x="4343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8077961" y="7392161"/>
            <a:ext cx="4343400" cy="2362200"/>
          </a:xfrm>
          <a:prstGeom prst="rect">
            <a:avLst/>
          </a:prstGeom>
          <a:ln w="25400">
            <a:solidFill>
              <a:srgbClr val="51B7C5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28905" marR="125730" indent="566420">
              <a:lnSpc>
                <a:spcPct val="100000"/>
              </a:lnSpc>
              <a:spcBef>
                <a:spcPts val="869"/>
              </a:spcBef>
            </a:pPr>
            <a:r>
              <a:rPr sz="2000" b="1" spc="-5" dirty="0">
                <a:solidFill>
                  <a:srgbClr val="51B7C5"/>
                </a:solidFill>
                <a:latin typeface="Tahoma"/>
                <a:cs typeface="Tahoma"/>
              </a:rPr>
              <a:t>Экзамены </a:t>
            </a:r>
            <a:r>
              <a:rPr sz="2000" b="1" spc="-25" dirty="0">
                <a:solidFill>
                  <a:srgbClr val="51B7C5"/>
                </a:solidFill>
                <a:latin typeface="Tahoma"/>
                <a:cs typeface="Tahoma"/>
              </a:rPr>
              <a:t>по </a:t>
            </a:r>
            <a:r>
              <a:rPr sz="2000" b="1" spc="-30" dirty="0">
                <a:solidFill>
                  <a:srgbClr val="51B7C5"/>
                </a:solidFill>
                <a:latin typeface="Tahoma"/>
                <a:cs typeface="Tahoma"/>
              </a:rPr>
              <a:t>учебным </a:t>
            </a:r>
            <a:r>
              <a:rPr sz="2000" b="1" spc="-25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30" dirty="0">
                <a:solidFill>
                  <a:srgbClr val="51B7C5"/>
                </a:solidFill>
                <a:latin typeface="Tahoma"/>
                <a:cs typeface="Tahoma"/>
              </a:rPr>
              <a:t>предметам,</a:t>
            </a:r>
            <a:r>
              <a:rPr sz="2000" b="1" spc="-85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15" dirty="0">
                <a:solidFill>
                  <a:srgbClr val="51B7C5"/>
                </a:solidFill>
                <a:latin typeface="Tahoma"/>
                <a:cs typeface="Tahoma"/>
              </a:rPr>
              <a:t>освоение</a:t>
            </a:r>
            <a:r>
              <a:rPr sz="2000" b="1" spc="-80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-30" dirty="0">
                <a:solidFill>
                  <a:srgbClr val="51B7C5"/>
                </a:solidFill>
                <a:latin typeface="Tahoma"/>
                <a:cs typeface="Tahoma"/>
              </a:rPr>
              <a:t>которых </a:t>
            </a:r>
            <a:r>
              <a:rPr sz="2000" b="1" spc="-570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-60" dirty="0">
                <a:solidFill>
                  <a:srgbClr val="51B7C5"/>
                </a:solidFill>
                <a:latin typeface="Tahoma"/>
                <a:cs typeface="Tahoma"/>
              </a:rPr>
              <a:t>за</a:t>
            </a:r>
            <a:r>
              <a:rPr sz="2000" b="1" spc="-70" dirty="0">
                <a:solidFill>
                  <a:srgbClr val="51B7C5"/>
                </a:solidFill>
                <a:latin typeface="Tahoma"/>
                <a:cs typeface="Tahoma"/>
              </a:rPr>
              <a:t>в</a:t>
            </a:r>
            <a:r>
              <a:rPr sz="2000" b="1" spc="25" dirty="0">
                <a:solidFill>
                  <a:srgbClr val="51B7C5"/>
                </a:solidFill>
                <a:latin typeface="Tahoma"/>
                <a:cs typeface="Tahoma"/>
              </a:rPr>
              <a:t>ер</a:t>
            </a:r>
            <a:r>
              <a:rPr sz="2000" b="1" spc="40" dirty="0">
                <a:solidFill>
                  <a:srgbClr val="51B7C5"/>
                </a:solidFill>
                <a:latin typeface="Tahoma"/>
                <a:cs typeface="Tahoma"/>
              </a:rPr>
              <a:t>ш</a:t>
            </a:r>
            <a:r>
              <a:rPr sz="2000" b="1" spc="-40" dirty="0">
                <a:solidFill>
                  <a:srgbClr val="51B7C5"/>
                </a:solidFill>
                <a:latin typeface="Tahoma"/>
                <a:cs typeface="Tahoma"/>
              </a:rPr>
              <a:t>илос</a:t>
            </a:r>
            <a:r>
              <a:rPr sz="2000" b="1" spc="-35" dirty="0">
                <a:solidFill>
                  <a:srgbClr val="51B7C5"/>
                </a:solidFill>
                <a:latin typeface="Tahoma"/>
                <a:cs typeface="Tahoma"/>
              </a:rPr>
              <a:t>ь</a:t>
            </a:r>
            <a:r>
              <a:rPr sz="2000" b="1" spc="-40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25" dirty="0">
                <a:solidFill>
                  <a:srgbClr val="51B7C5"/>
                </a:solidFill>
                <a:latin typeface="Tahoma"/>
                <a:cs typeface="Tahoma"/>
              </a:rPr>
              <a:t>ра</a:t>
            </a:r>
            <a:r>
              <a:rPr sz="2000" b="1" spc="20" dirty="0">
                <a:solidFill>
                  <a:srgbClr val="51B7C5"/>
                </a:solidFill>
                <a:latin typeface="Tahoma"/>
                <a:cs typeface="Tahoma"/>
              </a:rPr>
              <a:t>н</a:t>
            </a:r>
            <a:r>
              <a:rPr sz="2000" b="1" spc="90" dirty="0">
                <a:solidFill>
                  <a:srgbClr val="51B7C5"/>
                </a:solidFill>
                <a:latin typeface="Tahoma"/>
                <a:cs typeface="Tahoma"/>
              </a:rPr>
              <a:t>е</a:t>
            </a:r>
            <a:r>
              <a:rPr sz="2000" b="1" spc="95" dirty="0">
                <a:solidFill>
                  <a:srgbClr val="51B7C5"/>
                </a:solidFill>
                <a:latin typeface="Tahoma"/>
                <a:cs typeface="Tahoma"/>
              </a:rPr>
              <a:t>е</a:t>
            </a:r>
            <a:r>
              <a:rPr sz="2000" b="1" spc="-35" dirty="0">
                <a:solidFill>
                  <a:srgbClr val="51B7C5"/>
                </a:solidFill>
                <a:latin typeface="Tahoma"/>
                <a:cs typeface="Tahoma"/>
              </a:rPr>
              <a:t> </a:t>
            </a:r>
            <a:r>
              <a:rPr sz="2000" b="1" spc="-150" dirty="0">
                <a:solidFill>
                  <a:srgbClr val="51B7C5"/>
                </a:solidFill>
                <a:latin typeface="Tahoma"/>
                <a:cs typeface="Tahoma"/>
              </a:rPr>
              <a:t>(10</a:t>
            </a:r>
            <a:r>
              <a:rPr sz="2000" b="1" spc="-20" dirty="0">
                <a:solidFill>
                  <a:srgbClr val="51B7C5"/>
                </a:solidFill>
                <a:latin typeface="Tahoma"/>
                <a:cs typeface="Tahoma"/>
              </a:rPr>
              <a:t> класс):</a:t>
            </a:r>
            <a:endParaRPr sz="2000">
              <a:latin typeface="Tahoma"/>
              <a:cs typeface="Tahoma"/>
            </a:endParaRPr>
          </a:p>
          <a:p>
            <a:pPr marL="433705" indent="-343535">
              <a:lnSpc>
                <a:spcPts val="239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2000" spc="-55" dirty="0">
                <a:solidFill>
                  <a:srgbClr val="51B7C5"/>
                </a:solidFill>
                <a:latin typeface="Verdana"/>
                <a:cs typeface="Verdana"/>
              </a:rPr>
              <a:t>г</a:t>
            </a:r>
            <a:r>
              <a:rPr sz="2000" spc="-80" dirty="0">
                <a:solidFill>
                  <a:srgbClr val="51B7C5"/>
                </a:solidFill>
                <a:latin typeface="Verdana"/>
                <a:cs typeface="Verdana"/>
              </a:rPr>
              <a:t>о</a:t>
            </a:r>
            <a:r>
              <a:rPr sz="2000" spc="-65" dirty="0">
                <a:solidFill>
                  <a:srgbClr val="51B7C5"/>
                </a:solidFill>
                <a:latin typeface="Verdana"/>
                <a:cs typeface="Verdana"/>
              </a:rPr>
              <a:t>до</a:t>
            </a:r>
            <a:r>
              <a:rPr sz="2000" spc="-75" dirty="0">
                <a:solidFill>
                  <a:srgbClr val="51B7C5"/>
                </a:solidFill>
                <a:latin typeface="Verdana"/>
                <a:cs typeface="Verdana"/>
              </a:rPr>
              <a:t>в</a:t>
            </a:r>
            <a:r>
              <a:rPr sz="2000" spc="-70" dirty="0">
                <a:solidFill>
                  <a:srgbClr val="51B7C5"/>
                </a:solidFill>
                <a:latin typeface="Verdana"/>
                <a:cs typeface="Verdana"/>
              </a:rPr>
              <a:t>ые</a:t>
            </a:r>
            <a:r>
              <a:rPr sz="2000" spc="-15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51B7C5"/>
                </a:solidFill>
                <a:latin typeface="Verdana"/>
                <a:cs typeface="Verdana"/>
              </a:rPr>
              <a:t>отмет</a:t>
            </a:r>
            <a:r>
              <a:rPr sz="2000" spc="-5" dirty="0">
                <a:solidFill>
                  <a:srgbClr val="51B7C5"/>
                </a:solidFill>
                <a:latin typeface="Verdana"/>
                <a:cs typeface="Verdana"/>
              </a:rPr>
              <a:t>к</a:t>
            </a:r>
            <a:r>
              <a:rPr sz="2000" spc="-50" dirty="0">
                <a:solidFill>
                  <a:srgbClr val="51B7C5"/>
                </a:solidFill>
                <a:latin typeface="Verdana"/>
                <a:cs typeface="Verdana"/>
              </a:rPr>
              <a:t>и</a:t>
            </a:r>
            <a:r>
              <a:rPr sz="2000" spc="-17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51B7C5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51B7C5"/>
                </a:solidFill>
                <a:latin typeface="Verdana"/>
                <a:cs typeface="Verdana"/>
              </a:rPr>
              <a:t>ниже</a:t>
            </a:r>
            <a:endParaRPr sz="2000">
              <a:latin typeface="Verdana"/>
              <a:cs typeface="Verdana"/>
            </a:endParaRPr>
          </a:p>
          <a:p>
            <a:pPr marL="433705" marR="117475">
              <a:lnSpc>
                <a:spcPct val="100000"/>
              </a:lnSpc>
            </a:pPr>
            <a:r>
              <a:rPr sz="2000" spc="-120" dirty="0">
                <a:solidFill>
                  <a:srgbClr val="51B7C5"/>
                </a:solidFill>
                <a:latin typeface="Verdana"/>
                <a:cs typeface="Verdana"/>
              </a:rPr>
              <a:t>у</a:t>
            </a:r>
            <a:r>
              <a:rPr sz="2000" spc="-65" dirty="0">
                <a:solidFill>
                  <a:srgbClr val="51B7C5"/>
                </a:solidFill>
                <a:latin typeface="Verdana"/>
                <a:cs typeface="Verdana"/>
              </a:rPr>
              <a:t>до</a:t>
            </a:r>
            <a:r>
              <a:rPr sz="2000" spc="-75" dirty="0">
                <a:solidFill>
                  <a:srgbClr val="51B7C5"/>
                </a:solidFill>
                <a:latin typeface="Verdana"/>
                <a:cs typeface="Verdana"/>
              </a:rPr>
              <a:t>в</a:t>
            </a:r>
            <a:r>
              <a:rPr sz="2000" spc="-15" dirty="0">
                <a:solidFill>
                  <a:srgbClr val="51B7C5"/>
                </a:solidFill>
                <a:latin typeface="Verdana"/>
                <a:cs typeface="Verdana"/>
              </a:rPr>
              <a:t>л</a:t>
            </a:r>
            <a:r>
              <a:rPr sz="2000" spc="-5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-125" dirty="0">
                <a:solidFill>
                  <a:srgbClr val="51B7C5"/>
                </a:solidFill>
                <a:latin typeface="Verdana"/>
                <a:cs typeface="Verdana"/>
              </a:rPr>
              <a:t>тв</a:t>
            </a:r>
            <a:r>
              <a:rPr sz="2000" spc="-150" dirty="0">
                <a:solidFill>
                  <a:srgbClr val="51B7C5"/>
                </a:solidFill>
                <a:latin typeface="Verdana"/>
                <a:cs typeface="Verdana"/>
              </a:rPr>
              <a:t>о</a:t>
            </a:r>
            <a:r>
              <a:rPr sz="2000" spc="-15" dirty="0">
                <a:solidFill>
                  <a:srgbClr val="51B7C5"/>
                </a:solidFill>
                <a:latin typeface="Verdana"/>
                <a:cs typeface="Verdana"/>
              </a:rPr>
              <a:t>рит</a:t>
            </a:r>
            <a:r>
              <a:rPr sz="2000" spc="-5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-180" dirty="0">
                <a:solidFill>
                  <a:srgbClr val="51B7C5"/>
                </a:solidFill>
                <a:latin typeface="Verdana"/>
                <a:cs typeface="Verdana"/>
              </a:rPr>
              <a:t>л</a:t>
            </a:r>
            <a:r>
              <a:rPr sz="2000" spc="-155" dirty="0">
                <a:solidFill>
                  <a:srgbClr val="51B7C5"/>
                </a:solidFill>
                <a:latin typeface="Verdana"/>
                <a:cs typeface="Verdana"/>
              </a:rPr>
              <a:t>ь</a:t>
            </a:r>
            <a:r>
              <a:rPr sz="2000" spc="-200" dirty="0">
                <a:solidFill>
                  <a:srgbClr val="51B7C5"/>
                </a:solidFill>
                <a:latin typeface="Verdana"/>
                <a:cs typeface="Verdana"/>
              </a:rPr>
              <a:t>ны</a:t>
            </a:r>
            <a:r>
              <a:rPr sz="2000" spc="-160" dirty="0">
                <a:solidFill>
                  <a:srgbClr val="51B7C5"/>
                </a:solidFill>
                <a:latin typeface="Verdana"/>
                <a:cs typeface="Verdana"/>
              </a:rPr>
              <a:t>х</a:t>
            </a:r>
            <a:r>
              <a:rPr sz="2000" spc="-19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51B7C5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51B7C5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95" dirty="0">
                <a:solidFill>
                  <a:srgbClr val="51B7C5"/>
                </a:solidFill>
                <a:latin typeface="Verdana"/>
                <a:cs typeface="Verdana"/>
              </a:rPr>
              <a:t>всем  </a:t>
            </a:r>
            <a:r>
              <a:rPr sz="2000" spc="-120" dirty="0">
                <a:solidFill>
                  <a:srgbClr val="51B7C5"/>
                </a:solidFill>
                <a:latin typeface="Verdana"/>
                <a:cs typeface="Verdana"/>
              </a:rPr>
              <a:t>у</a:t>
            </a:r>
            <a:r>
              <a:rPr sz="2000" spc="-5" dirty="0">
                <a:solidFill>
                  <a:srgbClr val="51B7C5"/>
                </a:solidFill>
                <a:latin typeface="Verdana"/>
                <a:cs typeface="Verdana"/>
              </a:rPr>
              <a:t>чебным</a:t>
            </a:r>
            <a:r>
              <a:rPr sz="2000" spc="-16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51B7C5"/>
                </a:solidFill>
                <a:latin typeface="Verdana"/>
                <a:cs typeface="Verdana"/>
              </a:rPr>
              <a:t>пр</a:t>
            </a:r>
            <a:r>
              <a:rPr sz="2000" spc="55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150" dirty="0">
                <a:solidFill>
                  <a:srgbClr val="51B7C5"/>
                </a:solidFill>
                <a:latin typeface="Verdana"/>
                <a:cs typeface="Verdana"/>
              </a:rPr>
              <a:t>дм</a:t>
            </a:r>
            <a:r>
              <a:rPr sz="2000" spc="140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100" dirty="0">
                <a:solidFill>
                  <a:srgbClr val="51B7C5"/>
                </a:solidFill>
                <a:latin typeface="Verdana"/>
                <a:cs typeface="Verdana"/>
              </a:rPr>
              <a:t>там</a:t>
            </a:r>
            <a:r>
              <a:rPr sz="2000" spc="-185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51B7C5"/>
                </a:solidFill>
                <a:latin typeface="Verdana"/>
                <a:cs typeface="Verdana"/>
              </a:rPr>
              <a:t>за  </a:t>
            </a:r>
            <a:r>
              <a:rPr sz="2000" spc="50" dirty="0">
                <a:solidFill>
                  <a:srgbClr val="51B7C5"/>
                </a:solidFill>
                <a:latin typeface="Verdana"/>
                <a:cs typeface="Verdana"/>
              </a:rPr>
              <a:t>предпо</a:t>
            </a:r>
            <a:r>
              <a:rPr sz="2000" spc="35" dirty="0">
                <a:solidFill>
                  <a:srgbClr val="51B7C5"/>
                </a:solidFill>
                <a:latin typeface="Verdana"/>
                <a:cs typeface="Verdana"/>
              </a:rPr>
              <a:t>с</a:t>
            </a:r>
            <a:r>
              <a:rPr sz="2000" spc="-15" dirty="0">
                <a:solidFill>
                  <a:srgbClr val="51B7C5"/>
                </a:solidFill>
                <a:latin typeface="Verdana"/>
                <a:cs typeface="Verdana"/>
              </a:rPr>
              <a:t>л</a:t>
            </a:r>
            <a:r>
              <a:rPr sz="2000" spc="-5" dirty="0">
                <a:solidFill>
                  <a:srgbClr val="51B7C5"/>
                </a:solidFill>
                <a:latin typeface="Verdana"/>
                <a:cs typeface="Verdana"/>
              </a:rPr>
              <a:t>е</a:t>
            </a:r>
            <a:r>
              <a:rPr sz="2000" spc="-50" dirty="0">
                <a:solidFill>
                  <a:srgbClr val="51B7C5"/>
                </a:solidFill>
                <a:latin typeface="Verdana"/>
                <a:cs typeface="Verdana"/>
              </a:rPr>
              <a:t>дний</a:t>
            </a:r>
            <a:r>
              <a:rPr sz="2000" spc="-17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51B7C5"/>
                </a:solidFill>
                <a:latin typeface="Verdana"/>
                <a:cs typeface="Verdana"/>
              </a:rPr>
              <a:t>г</a:t>
            </a:r>
            <a:r>
              <a:rPr sz="2000" spc="-80" dirty="0">
                <a:solidFill>
                  <a:srgbClr val="51B7C5"/>
                </a:solidFill>
                <a:latin typeface="Verdana"/>
                <a:cs typeface="Verdana"/>
              </a:rPr>
              <a:t>о</a:t>
            </a:r>
            <a:r>
              <a:rPr sz="2000" spc="-30" dirty="0">
                <a:solidFill>
                  <a:srgbClr val="51B7C5"/>
                </a:solidFill>
                <a:latin typeface="Verdana"/>
                <a:cs typeface="Verdana"/>
              </a:rPr>
              <a:t>д</a:t>
            </a:r>
            <a:r>
              <a:rPr sz="2000" spc="-150" dirty="0">
                <a:solidFill>
                  <a:srgbClr val="51B7C5"/>
                </a:solidFill>
                <a:latin typeface="Verdana"/>
                <a:cs typeface="Verdana"/>
              </a:rPr>
              <a:t> </a:t>
            </a:r>
            <a:r>
              <a:rPr sz="2000" spc="80" dirty="0">
                <a:solidFill>
                  <a:srgbClr val="51B7C5"/>
                </a:solidFill>
                <a:latin typeface="Verdana"/>
                <a:cs typeface="Verdana"/>
              </a:rPr>
              <a:t>о</a:t>
            </a:r>
            <a:r>
              <a:rPr sz="2000" spc="-100" dirty="0">
                <a:solidFill>
                  <a:srgbClr val="51B7C5"/>
                </a:solidFill>
                <a:latin typeface="Verdana"/>
                <a:cs typeface="Verdana"/>
              </a:rPr>
              <a:t>бу</a:t>
            </a:r>
            <a:r>
              <a:rPr sz="2000" spc="-114" dirty="0">
                <a:solidFill>
                  <a:srgbClr val="51B7C5"/>
                </a:solidFill>
                <a:latin typeface="Verdana"/>
                <a:cs typeface="Verdana"/>
              </a:rPr>
              <a:t>ч</a:t>
            </a:r>
            <a:r>
              <a:rPr sz="2000" spc="-80" dirty="0">
                <a:solidFill>
                  <a:srgbClr val="51B7C5"/>
                </a:solidFill>
                <a:latin typeface="Verdana"/>
                <a:cs typeface="Verdana"/>
              </a:rPr>
              <a:t>ения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454401"/>
            <a:ext cx="0" cy="107061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341" y="2401061"/>
            <a:ext cx="15781655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Формы</a:t>
            </a:r>
            <a:r>
              <a:rPr spc="-375" dirty="0"/>
              <a:t> </a:t>
            </a:r>
            <a:r>
              <a:rPr spc="-85" dirty="0"/>
              <a:t>проведения</a:t>
            </a:r>
            <a:r>
              <a:rPr spc="-350" dirty="0"/>
              <a:t> </a:t>
            </a:r>
            <a:r>
              <a:rPr spc="-85" dirty="0"/>
              <a:t>ГИА</a:t>
            </a:r>
            <a:r>
              <a:rPr spc="-365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150" dirty="0"/>
              <a:t>участники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887961" y="1258061"/>
            <a:ext cx="6248400" cy="995680"/>
          </a:xfrm>
          <a:prstGeom prst="rect">
            <a:avLst/>
          </a:prstGeom>
          <a:ln w="25400">
            <a:solidFill>
              <a:srgbClr val="9A8ECE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9A8ECE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9A8ECE"/>
                </a:solidFill>
                <a:latin typeface="Verdana"/>
                <a:cs typeface="Verdana"/>
              </a:rPr>
              <a:t>н</a:t>
            </a:r>
            <a:r>
              <a:rPr sz="4400" spc="-480" dirty="0">
                <a:solidFill>
                  <a:srgbClr val="9A8ECE"/>
                </a:solidFill>
                <a:latin typeface="Verdana"/>
                <a:cs typeface="Verdana"/>
              </a:rPr>
              <a:t>кты</a:t>
            </a:r>
            <a:r>
              <a:rPr sz="4400" spc="-35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4400" spc="-475" dirty="0">
                <a:solidFill>
                  <a:srgbClr val="9A8ECE"/>
                </a:solidFill>
                <a:latin typeface="Verdana"/>
                <a:cs typeface="Verdana"/>
              </a:rPr>
              <a:t>5</a:t>
            </a:r>
            <a:r>
              <a:rPr sz="4400" spc="-270" dirty="0">
                <a:solidFill>
                  <a:srgbClr val="9A8ECE"/>
                </a:solidFill>
                <a:latin typeface="Verdana"/>
                <a:cs typeface="Verdana"/>
              </a:rPr>
              <a:t>,</a:t>
            </a:r>
            <a:r>
              <a:rPr sz="4400" spc="-35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4400" spc="-475" dirty="0">
                <a:solidFill>
                  <a:srgbClr val="9A8ECE"/>
                </a:solidFill>
                <a:latin typeface="Verdana"/>
                <a:cs typeface="Verdana"/>
              </a:rPr>
              <a:t>6</a:t>
            </a:r>
            <a:r>
              <a:rPr sz="4400" spc="-270" dirty="0">
                <a:solidFill>
                  <a:srgbClr val="9A8ECE"/>
                </a:solidFill>
                <a:latin typeface="Verdana"/>
                <a:cs typeface="Verdana"/>
              </a:rPr>
              <a:t>,</a:t>
            </a:r>
            <a:r>
              <a:rPr sz="4400" spc="-35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4400" spc="-360" dirty="0">
                <a:solidFill>
                  <a:srgbClr val="9A8ECE"/>
                </a:solidFill>
                <a:latin typeface="Verdana"/>
                <a:cs typeface="Verdana"/>
              </a:rPr>
              <a:t>7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10150" y="3196589"/>
            <a:ext cx="7740015" cy="922655"/>
          </a:xfrm>
          <a:custGeom>
            <a:avLst/>
            <a:gdLst/>
            <a:ahLst/>
            <a:cxnLst/>
            <a:rect l="l" t="t" r="r" b="b"/>
            <a:pathLst>
              <a:path w="7740015" h="922654">
                <a:moveTo>
                  <a:pt x="4668011" y="0"/>
                </a:moveTo>
                <a:lnTo>
                  <a:pt x="4668011" y="847089"/>
                </a:lnTo>
                <a:lnTo>
                  <a:pt x="7739888" y="847089"/>
                </a:lnTo>
                <a:lnTo>
                  <a:pt x="7739888" y="922146"/>
                </a:lnTo>
              </a:path>
              <a:path w="7740015" h="922654">
                <a:moveTo>
                  <a:pt x="4667250" y="0"/>
                </a:moveTo>
                <a:lnTo>
                  <a:pt x="4667250" y="839596"/>
                </a:lnTo>
                <a:lnTo>
                  <a:pt x="0" y="839596"/>
                </a:lnTo>
                <a:lnTo>
                  <a:pt x="0" y="914653"/>
                </a:lnTo>
              </a:path>
            </a:pathLst>
          </a:custGeom>
          <a:ln w="25400">
            <a:solidFill>
              <a:srgbClr val="9A8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85232" y="2476500"/>
            <a:ext cx="8783320" cy="719455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895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05"/>
              </a:spcBef>
            </a:pPr>
            <a:r>
              <a:rPr sz="3200" spc="-35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3200" spc="-50" dirty="0">
                <a:solidFill>
                  <a:srgbClr val="FFFFFF"/>
                </a:solidFill>
                <a:latin typeface="Verdana"/>
                <a:cs typeface="Verdana"/>
              </a:rPr>
              <a:t>астни</a:t>
            </a:r>
            <a:r>
              <a:rPr sz="3200" spc="-180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3200" spc="-25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2247" y="4115561"/>
            <a:ext cx="7576184" cy="719455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850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3200" spc="30" dirty="0">
                <a:solidFill>
                  <a:srgbClr val="FFFFFF"/>
                </a:solidFill>
                <a:latin typeface="Verdana"/>
                <a:cs typeface="Verdana"/>
              </a:rPr>
              <a:t>Обучающиеся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1119" y="4115561"/>
            <a:ext cx="7576184" cy="719455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927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30"/>
              </a:spcBef>
            </a:pPr>
            <a:r>
              <a:rPr sz="3200" spc="-10" dirty="0">
                <a:solidFill>
                  <a:srgbClr val="FFFFFF"/>
                </a:solidFill>
                <a:latin typeface="Verdana"/>
                <a:cs typeface="Verdana"/>
              </a:rPr>
              <a:t>Экстерны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36903" y="4963667"/>
            <a:ext cx="7668895" cy="3862070"/>
            <a:chOff x="1136903" y="4963667"/>
            <a:chExt cx="7668895" cy="386207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1579" y="4963667"/>
              <a:ext cx="7594092" cy="386181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6903" y="6224015"/>
              <a:ext cx="7252716" cy="218389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3752088" y="0"/>
                  </a:moveTo>
                  <a:lnTo>
                    <a:pt x="2809113" y="529971"/>
                  </a:lnTo>
                  <a:lnTo>
                    <a:pt x="3280537" y="529971"/>
                  </a:lnTo>
                  <a:lnTo>
                    <a:pt x="3280537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04176" y="3771900"/>
                  </a:lnTo>
                  <a:lnTo>
                    <a:pt x="7504176" y="749553"/>
                  </a:lnTo>
                  <a:lnTo>
                    <a:pt x="4223639" y="749553"/>
                  </a:lnTo>
                  <a:lnTo>
                    <a:pt x="4223639" y="529971"/>
                  </a:lnTo>
                  <a:lnTo>
                    <a:pt x="4695063" y="529971"/>
                  </a:lnTo>
                  <a:lnTo>
                    <a:pt x="3752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0" y="749553"/>
                  </a:moveTo>
                  <a:lnTo>
                    <a:pt x="3280537" y="749553"/>
                  </a:lnTo>
                  <a:lnTo>
                    <a:pt x="3280537" y="529971"/>
                  </a:lnTo>
                  <a:lnTo>
                    <a:pt x="2809113" y="529971"/>
                  </a:lnTo>
                  <a:lnTo>
                    <a:pt x="3752088" y="0"/>
                  </a:lnTo>
                  <a:lnTo>
                    <a:pt x="4695063" y="529971"/>
                  </a:lnTo>
                  <a:lnTo>
                    <a:pt x="4223639" y="529971"/>
                  </a:lnTo>
                  <a:lnTo>
                    <a:pt x="4223639" y="749553"/>
                  </a:lnTo>
                  <a:lnTo>
                    <a:pt x="7504176" y="749553"/>
                  </a:lnTo>
                  <a:lnTo>
                    <a:pt x="7504176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336928" y="6319520"/>
            <a:ext cx="685165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4030" algn="ctr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solidFill>
                  <a:srgbClr val="9A8ECE"/>
                </a:solidFill>
                <a:latin typeface="Tahoma"/>
                <a:cs typeface="Tahoma"/>
              </a:rPr>
              <a:t>Допуск</a:t>
            </a:r>
            <a:r>
              <a:rPr sz="2400" b="1" spc="-35" dirty="0">
                <a:solidFill>
                  <a:srgbClr val="9A8ECE"/>
                </a:solidFill>
                <a:latin typeface="Tahoma"/>
                <a:cs typeface="Tahoma"/>
              </a:rPr>
              <a:t> </a:t>
            </a:r>
            <a:r>
              <a:rPr sz="2400" b="1" spc="-160" dirty="0">
                <a:solidFill>
                  <a:srgbClr val="9A8ECE"/>
                </a:solidFill>
                <a:latin typeface="Tahoma"/>
                <a:cs typeface="Tahoma"/>
              </a:rPr>
              <a:t>к</a:t>
            </a:r>
            <a:r>
              <a:rPr sz="2400" b="1" spc="-35" dirty="0">
                <a:solidFill>
                  <a:srgbClr val="9A8ECE"/>
                </a:solidFill>
                <a:latin typeface="Tahoma"/>
                <a:cs typeface="Tahoma"/>
              </a:rPr>
              <a:t> </a:t>
            </a:r>
            <a:r>
              <a:rPr sz="2400" b="1" spc="-135" dirty="0">
                <a:solidFill>
                  <a:srgbClr val="9A8ECE"/>
                </a:solidFill>
                <a:latin typeface="Tahoma"/>
                <a:cs typeface="Tahoma"/>
              </a:rPr>
              <a:t>ГИА: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solidFill>
                  <a:srgbClr val="9A8ECE"/>
                </a:solidFill>
                <a:latin typeface="Verdana"/>
                <a:cs typeface="Verdana"/>
              </a:rPr>
              <a:t>н</a:t>
            </a:r>
            <a:r>
              <a:rPr sz="2400" spc="-75" dirty="0">
                <a:solidFill>
                  <a:srgbClr val="9A8ECE"/>
                </a:solidFill>
                <a:latin typeface="Verdana"/>
                <a:cs typeface="Verdana"/>
              </a:rPr>
              <a:t>ет</a:t>
            </a:r>
            <a:r>
              <a:rPr sz="2400" spc="-17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9A8ECE"/>
                </a:solidFill>
                <a:latin typeface="Verdana"/>
                <a:cs typeface="Verdana"/>
              </a:rPr>
              <a:t>ак</a:t>
            </a:r>
            <a:r>
              <a:rPr sz="2400" spc="60" dirty="0">
                <a:solidFill>
                  <a:srgbClr val="9A8ECE"/>
                </a:solidFill>
                <a:latin typeface="Verdana"/>
                <a:cs typeface="Verdana"/>
              </a:rPr>
              <a:t>а</a:t>
            </a:r>
            <a:r>
              <a:rPr sz="2400" spc="165" dirty="0">
                <a:solidFill>
                  <a:srgbClr val="9A8ECE"/>
                </a:solidFill>
                <a:latin typeface="Verdana"/>
                <a:cs typeface="Verdana"/>
              </a:rPr>
              <a:t>де</a:t>
            </a:r>
            <a:r>
              <a:rPr sz="2400" spc="195" dirty="0">
                <a:solidFill>
                  <a:srgbClr val="9A8ECE"/>
                </a:solidFill>
                <a:latin typeface="Verdana"/>
                <a:cs typeface="Verdana"/>
              </a:rPr>
              <a:t>м</a:t>
            </a:r>
            <a:r>
              <a:rPr sz="2400" spc="-105" dirty="0">
                <a:solidFill>
                  <a:srgbClr val="9A8ECE"/>
                </a:solidFill>
                <a:latin typeface="Verdana"/>
                <a:cs typeface="Verdana"/>
              </a:rPr>
              <a:t>ич</a:t>
            </a:r>
            <a:r>
              <a:rPr sz="2400" spc="-90" dirty="0">
                <a:solidFill>
                  <a:srgbClr val="9A8ECE"/>
                </a:solidFill>
                <a:latin typeface="Verdana"/>
                <a:cs typeface="Verdana"/>
              </a:rPr>
              <a:t>е</a:t>
            </a:r>
            <a:r>
              <a:rPr sz="2400" spc="25" dirty="0">
                <a:solidFill>
                  <a:srgbClr val="9A8ECE"/>
                </a:solidFill>
                <a:latin typeface="Verdana"/>
                <a:cs typeface="Verdana"/>
              </a:rPr>
              <a:t>ской</a:t>
            </a:r>
            <a:r>
              <a:rPr sz="2400" spc="-18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9A8ECE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9A8ECE"/>
                </a:solidFill>
                <a:latin typeface="Verdana"/>
                <a:cs typeface="Verdana"/>
              </a:rPr>
              <a:t>а</a:t>
            </a:r>
            <a:r>
              <a:rPr sz="2400" spc="-30" dirty="0">
                <a:solidFill>
                  <a:srgbClr val="9A8ECE"/>
                </a:solidFill>
                <a:latin typeface="Verdana"/>
                <a:cs typeface="Verdana"/>
              </a:rPr>
              <a:t>до</a:t>
            </a:r>
            <a:r>
              <a:rPr sz="2400" spc="-25" dirty="0">
                <a:solidFill>
                  <a:srgbClr val="9A8ECE"/>
                </a:solidFill>
                <a:latin typeface="Verdana"/>
                <a:cs typeface="Verdana"/>
              </a:rPr>
              <a:t>л</a:t>
            </a:r>
            <a:r>
              <a:rPr sz="2400" spc="25" dirty="0">
                <a:solidFill>
                  <a:srgbClr val="9A8ECE"/>
                </a:solidFill>
                <a:latin typeface="Verdana"/>
                <a:cs typeface="Verdana"/>
              </a:rPr>
              <a:t>же</a:t>
            </a:r>
            <a:r>
              <a:rPr sz="2400" spc="-95" dirty="0">
                <a:solidFill>
                  <a:srgbClr val="9A8ECE"/>
                </a:solidFill>
                <a:latin typeface="Verdana"/>
                <a:cs typeface="Verdana"/>
              </a:rPr>
              <a:t>нн</a:t>
            </a:r>
            <a:r>
              <a:rPr sz="2400" spc="35" dirty="0">
                <a:solidFill>
                  <a:srgbClr val="9A8ECE"/>
                </a:solidFill>
                <a:latin typeface="Verdana"/>
                <a:cs typeface="Verdana"/>
              </a:rPr>
              <a:t>ост</a:t>
            </a:r>
            <a:r>
              <a:rPr sz="2400" spc="-60" dirty="0">
                <a:solidFill>
                  <a:srgbClr val="9A8ECE"/>
                </a:solidFill>
                <a:latin typeface="Verdana"/>
                <a:cs typeface="Verdana"/>
              </a:rPr>
              <a:t>и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60" dirty="0">
                <a:solidFill>
                  <a:srgbClr val="9A8ECE"/>
                </a:solidFill>
                <a:latin typeface="Verdana"/>
                <a:cs typeface="Verdana"/>
              </a:rPr>
              <a:t>уче</a:t>
            </a:r>
            <a:r>
              <a:rPr sz="2400" spc="-55" dirty="0">
                <a:solidFill>
                  <a:srgbClr val="9A8ECE"/>
                </a:solidFill>
                <a:latin typeface="Verdana"/>
                <a:cs typeface="Verdana"/>
              </a:rPr>
              <a:t>б</a:t>
            </a:r>
            <a:r>
              <a:rPr sz="2400" spc="-160" dirty="0">
                <a:solidFill>
                  <a:srgbClr val="9A8ECE"/>
                </a:solidFill>
                <a:latin typeface="Verdana"/>
                <a:cs typeface="Verdana"/>
              </a:rPr>
              <a:t>ны</a:t>
            </a:r>
            <a:r>
              <a:rPr sz="2400" spc="-140" dirty="0">
                <a:solidFill>
                  <a:srgbClr val="9A8ECE"/>
                </a:solidFill>
                <a:latin typeface="Verdana"/>
                <a:cs typeface="Verdana"/>
              </a:rPr>
              <a:t>й</a:t>
            </a:r>
            <a:r>
              <a:rPr sz="2400" spc="-18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9A8ECE"/>
                </a:solidFill>
                <a:latin typeface="Verdana"/>
                <a:cs typeface="Verdana"/>
              </a:rPr>
              <a:t>пл</a:t>
            </a:r>
            <a:r>
              <a:rPr sz="2400" spc="-15" dirty="0">
                <a:solidFill>
                  <a:srgbClr val="9A8ECE"/>
                </a:solidFill>
                <a:latin typeface="Verdana"/>
                <a:cs typeface="Verdana"/>
              </a:rPr>
              <a:t>а</a:t>
            </a:r>
            <a:r>
              <a:rPr sz="2400" spc="-95" dirty="0">
                <a:solidFill>
                  <a:srgbClr val="9A8ECE"/>
                </a:solidFill>
                <a:latin typeface="Verdana"/>
                <a:cs typeface="Verdana"/>
              </a:rPr>
              <a:t>н</a:t>
            </a:r>
            <a:r>
              <a:rPr sz="2400" spc="-204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240" dirty="0">
                <a:solidFill>
                  <a:srgbClr val="9A8ECE"/>
                </a:solidFill>
                <a:latin typeface="Verdana"/>
                <a:cs typeface="Verdana"/>
              </a:rPr>
              <a:t>вы</a:t>
            </a:r>
            <a:r>
              <a:rPr sz="2400" spc="-215" dirty="0">
                <a:solidFill>
                  <a:srgbClr val="9A8ECE"/>
                </a:solidFill>
                <a:latin typeface="Verdana"/>
                <a:cs typeface="Verdana"/>
              </a:rPr>
              <a:t>п</a:t>
            </a:r>
            <a:r>
              <a:rPr sz="2400" spc="-45" dirty="0">
                <a:solidFill>
                  <a:srgbClr val="9A8ECE"/>
                </a:solidFill>
                <a:latin typeface="Verdana"/>
                <a:cs typeface="Verdana"/>
              </a:rPr>
              <a:t>олн</a:t>
            </a:r>
            <a:r>
              <a:rPr sz="2400" spc="15" dirty="0">
                <a:solidFill>
                  <a:srgbClr val="9A8ECE"/>
                </a:solidFill>
                <a:latin typeface="Verdana"/>
                <a:cs typeface="Verdana"/>
              </a:rPr>
              <a:t>ен</a:t>
            </a:r>
            <a:r>
              <a:rPr sz="2400" spc="-18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9A8ECE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9A8ECE"/>
                </a:solidFill>
                <a:latin typeface="Verdana"/>
                <a:cs typeface="Verdana"/>
              </a:rPr>
              <a:t>пол</a:t>
            </a:r>
            <a:r>
              <a:rPr sz="2400" spc="-55" dirty="0">
                <a:solidFill>
                  <a:srgbClr val="9A8ECE"/>
                </a:solidFill>
                <a:latin typeface="Verdana"/>
                <a:cs typeface="Verdana"/>
              </a:rPr>
              <a:t>н</a:t>
            </a:r>
            <a:r>
              <a:rPr sz="2400" spc="275" dirty="0">
                <a:solidFill>
                  <a:srgbClr val="9A8ECE"/>
                </a:solidFill>
                <a:latin typeface="Verdana"/>
                <a:cs typeface="Verdana"/>
              </a:rPr>
              <a:t>ом</a:t>
            </a:r>
            <a:r>
              <a:rPr sz="2400" spc="-18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9A8ECE"/>
                </a:solidFill>
                <a:latin typeface="Verdana"/>
                <a:cs typeface="Verdana"/>
              </a:rPr>
              <a:t>объ</a:t>
            </a:r>
            <a:r>
              <a:rPr sz="2400" spc="25" dirty="0">
                <a:solidFill>
                  <a:srgbClr val="9A8ECE"/>
                </a:solidFill>
                <a:latin typeface="Verdana"/>
                <a:cs typeface="Verdana"/>
              </a:rPr>
              <a:t>ё</a:t>
            </a:r>
            <a:r>
              <a:rPr sz="2400" spc="285" dirty="0">
                <a:solidFill>
                  <a:srgbClr val="9A8ECE"/>
                </a:solidFill>
                <a:latin typeface="Verdana"/>
                <a:cs typeface="Verdana"/>
              </a:rPr>
              <a:t>ме</a:t>
            </a:r>
            <a:endParaRPr sz="2400">
              <a:latin typeface="Verdana"/>
              <a:cs typeface="Verdana"/>
            </a:endParaRPr>
          </a:p>
          <a:p>
            <a:pPr marL="355600" marR="124841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9A8ECE"/>
                </a:solidFill>
                <a:latin typeface="Verdana"/>
                <a:cs typeface="Verdana"/>
              </a:rPr>
              <a:t>з</a:t>
            </a:r>
            <a:r>
              <a:rPr sz="2400" spc="-15" dirty="0">
                <a:solidFill>
                  <a:srgbClr val="9A8ECE"/>
                </a:solidFill>
                <a:latin typeface="Verdana"/>
                <a:cs typeface="Verdana"/>
              </a:rPr>
              <a:t>а</a:t>
            </a:r>
            <a:r>
              <a:rPr sz="2400" spc="-114" dirty="0">
                <a:solidFill>
                  <a:srgbClr val="9A8ECE"/>
                </a:solidFill>
                <a:latin typeface="Verdana"/>
                <a:cs typeface="Verdana"/>
              </a:rPr>
              <a:t>ч</a:t>
            </a:r>
            <a:r>
              <a:rPr sz="2400" spc="-110" dirty="0">
                <a:solidFill>
                  <a:srgbClr val="9A8ECE"/>
                </a:solidFill>
                <a:latin typeface="Verdana"/>
                <a:cs typeface="Verdana"/>
              </a:rPr>
              <a:t>ё</a:t>
            </a:r>
            <a:r>
              <a:rPr sz="2400" spc="-275" dirty="0">
                <a:solidFill>
                  <a:srgbClr val="9A8ECE"/>
                </a:solidFill>
                <a:latin typeface="Verdana"/>
                <a:cs typeface="Verdana"/>
              </a:rPr>
              <a:t>т</a:t>
            </a:r>
            <a:r>
              <a:rPr sz="2400" spc="-19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9A8ECE"/>
                </a:solidFill>
                <a:latin typeface="Verdana"/>
                <a:cs typeface="Verdana"/>
              </a:rPr>
              <a:t>за</a:t>
            </a:r>
            <a:r>
              <a:rPr sz="2400" spc="-18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9A8ECE"/>
                </a:solidFill>
                <a:latin typeface="Verdana"/>
                <a:cs typeface="Verdana"/>
              </a:rPr>
              <a:t>и</a:t>
            </a:r>
            <a:r>
              <a:rPr sz="2400" spc="-145" dirty="0">
                <a:solidFill>
                  <a:srgbClr val="9A8ECE"/>
                </a:solidFill>
                <a:latin typeface="Verdana"/>
                <a:cs typeface="Verdana"/>
              </a:rPr>
              <a:t>т</a:t>
            </a:r>
            <a:r>
              <a:rPr sz="2400" spc="-85" dirty="0">
                <a:solidFill>
                  <a:srgbClr val="9A8ECE"/>
                </a:solidFill>
                <a:latin typeface="Verdana"/>
                <a:cs typeface="Verdana"/>
              </a:rPr>
              <a:t>огов</a:t>
            </a:r>
            <a:r>
              <a:rPr sz="2400" spc="120" dirty="0">
                <a:solidFill>
                  <a:srgbClr val="9A8ECE"/>
                </a:solidFill>
                <a:latin typeface="Verdana"/>
                <a:cs typeface="Verdana"/>
              </a:rPr>
              <a:t>ое</a:t>
            </a:r>
            <a:r>
              <a:rPr sz="2400" spc="-17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9A8ECE"/>
                </a:solidFill>
                <a:latin typeface="Verdana"/>
                <a:cs typeface="Verdana"/>
              </a:rPr>
              <a:t>собе</a:t>
            </a:r>
            <a:r>
              <a:rPr sz="2400" spc="30" dirty="0">
                <a:solidFill>
                  <a:srgbClr val="9A8ECE"/>
                </a:solidFill>
                <a:latin typeface="Verdana"/>
                <a:cs typeface="Verdana"/>
              </a:rPr>
              <a:t>седо</a:t>
            </a:r>
            <a:r>
              <a:rPr sz="2400" spc="35" dirty="0">
                <a:solidFill>
                  <a:srgbClr val="9A8ECE"/>
                </a:solidFill>
                <a:latin typeface="Verdana"/>
                <a:cs typeface="Verdana"/>
              </a:rPr>
              <a:t>в</a:t>
            </a:r>
            <a:r>
              <a:rPr sz="2400" spc="195" dirty="0">
                <a:solidFill>
                  <a:srgbClr val="9A8ECE"/>
                </a:solidFill>
                <a:latin typeface="Verdana"/>
                <a:cs typeface="Verdana"/>
              </a:rPr>
              <a:t>а</a:t>
            </a:r>
            <a:r>
              <a:rPr sz="2400" spc="-95" dirty="0">
                <a:solidFill>
                  <a:srgbClr val="9A8ECE"/>
                </a:solidFill>
                <a:latin typeface="Verdana"/>
                <a:cs typeface="Verdana"/>
              </a:rPr>
              <a:t>н</a:t>
            </a:r>
            <a:r>
              <a:rPr sz="2400" spc="20" dirty="0">
                <a:solidFill>
                  <a:srgbClr val="9A8ECE"/>
                </a:solidFill>
                <a:latin typeface="Verdana"/>
                <a:cs typeface="Verdana"/>
              </a:rPr>
              <a:t>ие  </a:t>
            </a:r>
            <a:r>
              <a:rPr sz="2400" spc="10" dirty="0">
                <a:solidFill>
                  <a:srgbClr val="9A8ECE"/>
                </a:solidFill>
                <a:latin typeface="Verdana"/>
                <a:cs typeface="Verdana"/>
              </a:rPr>
              <a:t>по</a:t>
            </a:r>
            <a:r>
              <a:rPr sz="2400" spc="-19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9A8ECE"/>
                </a:solidFill>
                <a:latin typeface="Verdana"/>
                <a:cs typeface="Verdana"/>
              </a:rPr>
              <a:t>русскому</a:t>
            </a:r>
            <a:r>
              <a:rPr sz="2400" spc="-17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254" dirty="0">
                <a:solidFill>
                  <a:srgbClr val="9A8ECE"/>
                </a:solidFill>
                <a:latin typeface="Verdana"/>
                <a:cs typeface="Verdana"/>
              </a:rPr>
              <a:t>языку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871204" y="4963667"/>
            <a:ext cx="7706995" cy="3862070"/>
            <a:chOff x="8871204" y="4963667"/>
            <a:chExt cx="7706995" cy="386207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44356" y="4963667"/>
              <a:ext cx="7633716" cy="386181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71204" y="6224015"/>
              <a:ext cx="7342631" cy="218389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3771900" y="0"/>
                  </a:moveTo>
                  <a:lnTo>
                    <a:pt x="2828925" y="529971"/>
                  </a:lnTo>
                  <a:lnTo>
                    <a:pt x="3300349" y="529971"/>
                  </a:lnTo>
                  <a:lnTo>
                    <a:pt x="3300349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43800" y="3771900"/>
                  </a:lnTo>
                  <a:lnTo>
                    <a:pt x="7543800" y="749553"/>
                  </a:lnTo>
                  <a:lnTo>
                    <a:pt x="4243323" y="749553"/>
                  </a:lnTo>
                  <a:lnTo>
                    <a:pt x="4243323" y="529971"/>
                  </a:lnTo>
                  <a:lnTo>
                    <a:pt x="4714875" y="529971"/>
                  </a:lnTo>
                  <a:lnTo>
                    <a:pt x="3771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0" y="749553"/>
                  </a:moveTo>
                  <a:lnTo>
                    <a:pt x="3300349" y="749553"/>
                  </a:lnTo>
                  <a:lnTo>
                    <a:pt x="3300349" y="529971"/>
                  </a:lnTo>
                  <a:lnTo>
                    <a:pt x="2828925" y="529971"/>
                  </a:lnTo>
                  <a:lnTo>
                    <a:pt x="3771900" y="0"/>
                  </a:lnTo>
                  <a:lnTo>
                    <a:pt x="4714875" y="529971"/>
                  </a:lnTo>
                  <a:lnTo>
                    <a:pt x="4243323" y="529971"/>
                  </a:lnTo>
                  <a:lnTo>
                    <a:pt x="4243323" y="749553"/>
                  </a:lnTo>
                  <a:lnTo>
                    <a:pt x="7543800" y="749553"/>
                  </a:lnTo>
                  <a:lnTo>
                    <a:pt x="754380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071229" y="6319520"/>
            <a:ext cx="6852284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765" algn="ctr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solidFill>
                  <a:srgbClr val="9A8ECE"/>
                </a:solidFill>
                <a:latin typeface="Tahoma"/>
                <a:cs typeface="Tahoma"/>
              </a:rPr>
              <a:t>Допуск</a:t>
            </a:r>
            <a:r>
              <a:rPr sz="2400" b="1" spc="-35" dirty="0">
                <a:solidFill>
                  <a:srgbClr val="9A8ECE"/>
                </a:solidFill>
                <a:latin typeface="Tahoma"/>
                <a:cs typeface="Tahoma"/>
              </a:rPr>
              <a:t> </a:t>
            </a:r>
            <a:r>
              <a:rPr sz="2400" b="1" spc="-160" dirty="0">
                <a:solidFill>
                  <a:srgbClr val="9A8ECE"/>
                </a:solidFill>
                <a:latin typeface="Tahoma"/>
                <a:cs typeface="Tahoma"/>
              </a:rPr>
              <a:t>к</a:t>
            </a:r>
            <a:r>
              <a:rPr sz="2400" b="1" spc="-35" dirty="0">
                <a:solidFill>
                  <a:srgbClr val="9A8ECE"/>
                </a:solidFill>
                <a:latin typeface="Tahoma"/>
                <a:cs typeface="Tahoma"/>
              </a:rPr>
              <a:t> </a:t>
            </a:r>
            <a:r>
              <a:rPr sz="2400" b="1" spc="-135" dirty="0">
                <a:solidFill>
                  <a:srgbClr val="9A8ECE"/>
                </a:solidFill>
                <a:latin typeface="Tahoma"/>
                <a:cs typeface="Tahoma"/>
              </a:rPr>
              <a:t>ГИА:</a:t>
            </a:r>
            <a:endParaRPr sz="24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65" dirty="0">
                <a:solidFill>
                  <a:srgbClr val="9A8ECE"/>
                </a:solidFill>
                <a:latin typeface="Verdana"/>
                <a:cs typeface="Verdana"/>
              </a:rPr>
              <a:t>получение</a:t>
            </a:r>
            <a:r>
              <a:rPr sz="2400" spc="-17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9A8ECE"/>
                </a:solidFill>
                <a:latin typeface="Verdana"/>
                <a:cs typeface="Verdana"/>
              </a:rPr>
              <a:t>на</a:t>
            </a:r>
            <a:r>
              <a:rPr sz="2400" spc="-17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9A8ECE"/>
                </a:solidFill>
                <a:latin typeface="Verdana"/>
                <a:cs typeface="Verdana"/>
              </a:rPr>
              <a:t>промежуточной</a:t>
            </a:r>
            <a:r>
              <a:rPr sz="2400" spc="-15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9A8ECE"/>
                </a:solidFill>
                <a:latin typeface="Verdana"/>
                <a:cs typeface="Verdana"/>
              </a:rPr>
              <a:t>аттестации </a:t>
            </a:r>
            <a:r>
              <a:rPr sz="2400" spc="-83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9A8ECE"/>
                </a:solidFill>
                <a:latin typeface="Verdana"/>
                <a:cs typeface="Verdana"/>
              </a:rPr>
              <a:t>отметок</a:t>
            </a:r>
            <a:r>
              <a:rPr sz="2400" spc="-18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9A8ECE"/>
                </a:solidFill>
                <a:latin typeface="Verdana"/>
                <a:cs typeface="Verdana"/>
              </a:rPr>
              <a:t>не</a:t>
            </a:r>
            <a:r>
              <a:rPr sz="2400" spc="-19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9A8ECE"/>
                </a:solidFill>
                <a:latin typeface="Verdana"/>
                <a:cs typeface="Verdana"/>
              </a:rPr>
              <a:t>ниже</a:t>
            </a:r>
            <a:r>
              <a:rPr sz="2400" spc="-18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9A8ECE"/>
                </a:solidFill>
                <a:latin typeface="Verdana"/>
                <a:cs typeface="Verdana"/>
              </a:rPr>
              <a:t>удовлетворительных</a:t>
            </a:r>
            <a:endParaRPr sz="2400">
              <a:latin typeface="Verdana"/>
              <a:cs typeface="Verdana"/>
            </a:endParaRPr>
          </a:p>
          <a:p>
            <a:pPr marL="355600" marR="125666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9A8ECE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9A8ECE"/>
                </a:solidFill>
                <a:latin typeface="Verdana"/>
                <a:cs typeface="Verdana"/>
              </a:rPr>
              <a:t>а</a:t>
            </a:r>
            <a:r>
              <a:rPr sz="2400" spc="-114" dirty="0">
                <a:solidFill>
                  <a:srgbClr val="9A8ECE"/>
                </a:solidFill>
                <a:latin typeface="Verdana"/>
                <a:cs typeface="Verdana"/>
              </a:rPr>
              <a:t>чё</a:t>
            </a:r>
            <a:r>
              <a:rPr sz="2400" spc="-275" dirty="0">
                <a:solidFill>
                  <a:srgbClr val="9A8ECE"/>
                </a:solidFill>
                <a:latin typeface="Verdana"/>
                <a:cs typeface="Verdana"/>
              </a:rPr>
              <a:t>т</a:t>
            </a:r>
            <a:r>
              <a:rPr sz="2400" spc="-19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9A8ECE"/>
                </a:solidFill>
                <a:latin typeface="Verdana"/>
                <a:cs typeface="Verdana"/>
              </a:rPr>
              <a:t>за</a:t>
            </a:r>
            <a:r>
              <a:rPr sz="2400" spc="-19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9A8ECE"/>
                </a:solidFill>
                <a:latin typeface="Verdana"/>
                <a:cs typeface="Verdana"/>
              </a:rPr>
              <a:t>итогово</a:t>
            </a:r>
            <a:r>
              <a:rPr sz="2400" spc="-55" dirty="0">
                <a:solidFill>
                  <a:srgbClr val="9A8ECE"/>
                </a:solidFill>
                <a:latin typeface="Verdana"/>
                <a:cs typeface="Verdana"/>
              </a:rPr>
              <a:t>е</a:t>
            </a:r>
            <a:r>
              <a:rPr sz="2400" spc="-17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185" dirty="0">
                <a:solidFill>
                  <a:srgbClr val="9A8ECE"/>
                </a:solidFill>
                <a:latin typeface="Verdana"/>
                <a:cs typeface="Verdana"/>
              </a:rPr>
              <a:t>собе</a:t>
            </a:r>
            <a:r>
              <a:rPr sz="2400" spc="155" dirty="0">
                <a:solidFill>
                  <a:srgbClr val="9A8ECE"/>
                </a:solidFill>
                <a:latin typeface="Verdana"/>
                <a:cs typeface="Verdana"/>
              </a:rPr>
              <a:t>с</a:t>
            </a:r>
            <a:r>
              <a:rPr sz="2400" spc="15" dirty="0">
                <a:solidFill>
                  <a:srgbClr val="9A8ECE"/>
                </a:solidFill>
                <a:latin typeface="Verdana"/>
                <a:cs typeface="Verdana"/>
              </a:rPr>
              <a:t>едов</a:t>
            </a:r>
            <a:r>
              <a:rPr sz="2400" spc="20" dirty="0">
                <a:solidFill>
                  <a:srgbClr val="9A8ECE"/>
                </a:solidFill>
                <a:latin typeface="Verdana"/>
                <a:cs typeface="Verdana"/>
              </a:rPr>
              <a:t>а</a:t>
            </a:r>
            <a:r>
              <a:rPr sz="2400" spc="-15" dirty="0">
                <a:solidFill>
                  <a:srgbClr val="9A8ECE"/>
                </a:solidFill>
                <a:latin typeface="Verdana"/>
                <a:cs typeface="Verdana"/>
              </a:rPr>
              <a:t>ние  </a:t>
            </a:r>
            <a:r>
              <a:rPr sz="2400" spc="10" dirty="0">
                <a:solidFill>
                  <a:srgbClr val="9A8ECE"/>
                </a:solidFill>
                <a:latin typeface="Verdana"/>
                <a:cs typeface="Verdana"/>
              </a:rPr>
              <a:t>по</a:t>
            </a:r>
            <a:r>
              <a:rPr sz="2400" spc="-19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9A8ECE"/>
                </a:solidFill>
                <a:latin typeface="Verdana"/>
                <a:cs typeface="Verdana"/>
              </a:rPr>
              <a:t>русскому</a:t>
            </a:r>
            <a:r>
              <a:rPr sz="2400" spc="-175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spc="-254" dirty="0">
                <a:solidFill>
                  <a:srgbClr val="9A8ECE"/>
                </a:solidFill>
                <a:latin typeface="Verdana"/>
                <a:cs typeface="Verdana"/>
              </a:rPr>
              <a:t>языку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018508" y="9130134"/>
            <a:ext cx="485775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5</a:t>
            </a:fld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1156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Формы</a:t>
            </a:r>
            <a:r>
              <a:rPr spc="-375" dirty="0"/>
              <a:t> </a:t>
            </a:r>
            <a:r>
              <a:rPr spc="-85" dirty="0"/>
              <a:t>проведения</a:t>
            </a:r>
            <a:r>
              <a:rPr spc="-350" dirty="0"/>
              <a:t> </a:t>
            </a:r>
            <a:r>
              <a:rPr spc="-85" dirty="0"/>
              <a:t>ГИА</a:t>
            </a:r>
            <a:r>
              <a:rPr spc="-365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150" dirty="0"/>
              <a:t>участники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36420" y="3675888"/>
            <a:ext cx="4392295" cy="899160"/>
          </a:xfrm>
          <a:custGeom>
            <a:avLst/>
            <a:gdLst/>
            <a:ahLst/>
            <a:cxnLst/>
            <a:rect l="l" t="t" r="r" b="b"/>
            <a:pathLst>
              <a:path w="4392295" h="899160">
                <a:moveTo>
                  <a:pt x="4392167" y="0"/>
                </a:moveTo>
                <a:lnTo>
                  <a:pt x="0" y="0"/>
                </a:lnTo>
                <a:lnTo>
                  <a:pt x="0" y="899159"/>
                </a:lnTo>
                <a:lnTo>
                  <a:pt x="4392167" y="899159"/>
                </a:lnTo>
                <a:lnTo>
                  <a:pt x="439216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59938" y="3892677"/>
            <a:ext cx="1941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4085" algn="l"/>
              </a:tabLst>
            </a:pPr>
            <a:r>
              <a:rPr sz="2800" b="1" spc="-85" dirty="0">
                <a:solidFill>
                  <a:srgbClr val="51B7C5"/>
                </a:solidFill>
                <a:latin typeface="Tahoma"/>
                <a:cs typeface="Tahoma"/>
              </a:rPr>
              <a:t>ЕГ</a:t>
            </a:r>
            <a:r>
              <a:rPr sz="2800" b="1" spc="-90" dirty="0">
                <a:solidFill>
                  <a:srgbClr val="51B7C5"/>
                </a:solidFill>
                <a:latin typeface="Tahoma"/>
                <a:cs typeface="Tahoma"/>
              </a:rPr>
              <a:t>Э</a:t>
            </a:r>
            <a:r>
              <a:rPr sz="2800" b="1" dirty="0">
                <a:solidFill>
                  <a:srgbClr val="51B7C5"/>
                </a:solidFill>
                <a:latin typeface="Tahoma"/>
                <a:cs typeface="Tahoma"/>
              </a:rPr>
              <a:t>	</a:t>
            </a:r>
            <a:r>
              <a:rPr sz="2800" spc="-50" dirty="0">
                <a:latin typeface="Verdana"/>
                <a:cs typeface="Verdana"/>
              </a:rPr>
              <a:t>/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b="1" spc="70" dirty="0">
                <a:solidFill>
                  <a:srgbClr val="9A8ECE"/>
                </a:solidFill>
                <a:latin typeface="Tahoma"/>
                <a:cs typeface="Tahoma"/>
              </a:rPr>
              <a:t>ОГЭ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36420" y="6362700"/>
            <a:ext cx="4392295" cy="901065"/>
          </a:xfrm>
          <a:custGeom>
            <a:avLst/>
            <a:gdLst/>
            <a:ahLst/>
            <a:cxnLst/>
            <a:rect l="l" t="t" r="r" b="b"/>
            <a:pathLst>
              <a:path w="4392295" h="901065">
                <a:moveTo>
                  <a:pt x="4392167" y="0"/>
                </a:moveTo>
                <a:lnTo>
                  <a:pt x="0" y="0"/>
                </a:lnTo>
                <a:lnTo>
                  <a:pt x="0" y="900683"/>
                </a:lnTo>
                <a:lnTo>
                  <a:pt x="4392167" y="900683"/>
                </a:lnTo>
                <a:lnTo>
                  <a:pt x="439216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90873" y="6580123"/>
            <a:ext cx="682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0" dirty="0">
                <a:latin typeface="Verdana"/>
                <a:cs typeface="Verdana"/>
              </a:rPr>
              <a:t>ГВЭ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47515" y="4517135"/>
            <a:ext cx="546100" cy="288290"/>
          </a:xfrm>
          <a:custGeom>
            <a:avLst/>
            <a:gdLst/>
            <a:ahLst/>
            <a:cxnLst/>
            <a:rect l="l" t="t" r="r" b="b"/>
            <a:pathLst>
              <a:path w="546100" h="288289">
                <a:moveTo>
                  <a:pt x="409194" y="0"/>
                </a:moveTo>
                <a:lnTo>
                  <a:pt x="136398" y="0"/>
                </a:lnTo>
                <a:lnTo>
                  <a:pt x="136398" y="144017"/>
                </a:lnTo>
                <a:lnTo>
                  <a:pt x="0" y="144017"/>
                </a:lnTo>
                <a:lnTo>
                  <a:pt x="272796" y="288036"/>
                </a:lnTo>
                <a:lnTo>
                  <a:pt x="545592" y="144017"/>
                </a:lnTo>
                <a:lnTo>
                  <a:pt x="409194" y="144017"/>
                </a:lnTo>
                <a:lnTo>
                  <a:pt x="409194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64279" y="7203947"/>
            <a:ext cx="547370" cy="288290"/>
          </a:xfrm>
          <a:custGeom>
            <a:avLst/>
            <a:gdLst/>
            <a:ahLst/>
            <a:cxnLst/>
            <a:rect l="l" t="t" r="r" b="b"/>
            <a:pathLst>
              <a:path w="547370" h="288290">
                <a:moveTo>
                  <a:pt x="410337" y="0"/>
                </a:moveTo>
                <a:lnTo>
                  <a:pt x="136779" y="0"/>
                </a:lnTo>
                <a:lnTo>
                  <a:pt x="136779" y="144018"/>
                </a:lnTo>
                <a:lnTo>
                  <a:pt x="0" y="144018"/>
                </a:lnTo>
                <a:lnTo>
                  <a:pt x="273558" y="288035"/>
                </a:lnTo>
                <a:lnTo>
                  <a:pt x="547116" y="144018"/>
                </a:lnTo>
                <a:lnTo>
                  <a:pt x="410337" y="144018"/>
                </a:lnTo>
                <a:lnTo>
                  <a:pt x="41033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828800" y="4818888"/>
            <a:ext cx="4392295" cy="89916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286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sz="2800" spc="-40" dirty="0">
                <a:latin typeface="Verdana"/>
                <a:cs typeface="Verdana"/>
              </a:rPr>
              <a:t>КИМ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8800" y="7505700"/>
            <a:ext cx="4392295" cy="13716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2800" spc="310" dirty="0">
                <a:solidFill>
                  <a:srgbClr val="FF0000"/>
                </a:solidFill>
                <a:latin typeface="Verdana"/>
                <a:cs typeface="Verdana"/>
              </a:rPr>
              <a:t>с</a:t>
            </a:r>
            <a:r>
              <a:rPr sz="2800" spc="-2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Verdana"/>
                <a:cs typeface="Verdana"/>
              </a:rPr>
              <a:t>использованием</a:t>
            </a:r>
            <a:endParaRPr sz="2800">
              <a:latin typeface="Verdana"/>
              <a:cs typeface="Verdana"/>
            </a:endParaRPr>
          </a:p>
          <a:p>
            <a:pPr marL="201295" marR="194310" algn="ctr">
              <a:lnSpc>
                <a:spcPct val="100000"/>
              </a:lnSpc>
            </a:pPr>
            <a:r>
              <a:rPr sz="2800" spc="-114" dirty="0">
                <a:solidFill>
                  <a:srgbClr val="FF0000"/>
                </a:solidFill>
                <a:latin typeface="Verdana"/>
                <a:cs typeface="Verdana"/>
              </a:rPr>
              <a:t>текстов,</a:t>
            </a:r>
            <a:r>
              <a:rPr sz="2800" spc="-1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20" dirty="0">
                <a:solidFill>
                  <a:srgbClr val="FF0000"/>
                </a:solidFill>
                <a:latin typeface="Verdana"/>
                <a:cs typeface="Verdana"/>
              </a:rPr>
              <a:t>тем,</a:t>
            </a:r>
            <a:r>
              <a:rPr sz="28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Verdana"/>
                <a:cs typeface="Verdana"/>
              </a:rPr>
              <a:t>задани</a:t>
            </a:r>
            <a:r>
              <a:rPr sz="2800" spc="-15" dirty="0">
                <a:solidFill>
                  <a:srgbClr val="FF0000"/>
                </a:solidFill>
                <a:latin typeface="Verdana"/>
                <a:cs typeface="Verdana"/>
              </a:rPr>
              <a:t>й</a:t>
            </a:r>
            <a:r>
              <a:rPr sz="2800" spc="-240" dirty="0">
                <a:solidFill>
                  <a:srgbClr val="FF0000"/>
                </a:solidFill>
                <a:latin typeface="Verdana"/>
                <a:cs typeface="Verdana"/>
              </a:rPr>
              <a:t>,  </a:t>
            </a:r>
            <a:r>
              <a:rPr sz="2800" spc="-75" dirty="0">
                <a:solidFill>
                  <a:srgbClr val="FF0000"/>
                </a:solidFill>
                <a:latin typeface="Verdana"/>
                <a:cs typeface="Verdana"/>
              </a:rPr>
              <a:t>билетов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000231" y="3675888"/>
            <a:ext cx="4392295" cy="899160"/>
          </a:xfrm>
          <a:custGeom>
            <a:avLst/>
            <a:gdLst/>
            <a:ahLst/>
            <a:cxnLst/>
            <a:rect l="l" t="t" r="r" b="b"/>
            <a:pathLst>
              <a:path w="4392294" h="899160">
                <a:moveTo>
                  <a:pt x="4392168" y="0"/>
                </a:moveTo>
                <a:lnTo>
                  <a:pt x="0" y="0"/>
                </a:lnTo>
                <a:lnTo>
                  <a:pt x="0" y="899159"/>
                </a:lnTo>
                <a:lnTo>
                  <a:pt x="4392168" y="899159"/>
                </a:lnTo>
                <a:lnTo>
                  <a:pt x="4392168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2225019" y="3892677"/>
            <a:ext cx="1941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4085" algn="l"/>
              </a:tabLst>
            </a:pPr>
            <a:r>
              <a:rPr sz="2800" b="1" spc="-85" dirty="0">
                <a:solidFill>
                  <a:srgbClr val="51B7C5"/>
                </a:solidFill>
                <a:latin typeface="Tahoma"/>
                <a:cs typeface="Tahoma"/>
              </a:rPr>
              <a:t>ЕГ</a:t>
            </a:r>
            <a:r>
              <a:rPr sz="2800" b="1" spc="-90" dirty="0">
                <a:solidFill>
                  <a:srgbClr val="51B7C5"/>
                </a:solidFill>
                <a:latin typeface="Tahoma"/>
                <a:cs typeface="Tahoma"/>
              </a:rPr>
              <a:t>Э</a:t>
            </a:r>
            <a:r>
              <a:rPr sz="2800" b="1" dirty="0">
                <a:solidFill>
                  <a:srgbClr val="51B7C5"/>
                </a:solidFill>
                <a:latin typeface="Tahoma"/>
                <a:cs typeface="Tahoma"/>
              </a:rPr>
              <a:t>	</a:t>
            </a:r>
            <a:r>
              <a:rPr sz="2800" spc="-50" dirty="0">
                <a:latin typeface="Verdana"/>
                <a:cs typeface="Verdana"/>
              </a:rPr>
              <a:t>/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b="1" spc="70" dirty="0">
                <a:solidFill>
                  <a:srgbClr val="9A8ECE"/>
                </a:solidFill>
                <a:latin typeface="Tahoma"/>
                <a:cs typeface="Tahoma"/>
              </a:rPr>
              <a:t>ОГЭ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000231" y="6362700"/>
            <a:ext cx="4392295" cy="901065"/>
          </a:xfrm>
          <a:custGeom>
            <a:avLst/>
            <a:gdLst/>
            <a:ahLst/>
            <a:cxnLst/>
            <a:rect l="l" t="t" r="r" b="b"/>
            <a:pathLst>
              <a:path w="4392294" h="901065">
                <a:moveTo>
                  <a:pt x="4392168" y="0"/>
                </a:moveTo>
                <a:lnTo>
                  <a:pt x="0" y="0"/>
                </a:lnTo>
                <a:lnTo>
                  <a:pt x="0" y="900683"/>
                </a:lnTo>
                <a:lnTo>
                  <a:pt x="4392168" y="900683"/>
                </a:lnTo>
                <a:lnTo>
                  <a:pt x="4392168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855956" y="6580123"/>
            <a:ext cx="682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ГВЭ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911328" y="4517135"/>
            <a:ext cx="546100" cy="288290"/>
          </a:xfrm>
          <a:custGeom>
            <a:avLst/>
            <a:gdLst/>
            <a:ahLst/>
            <a:cxnLst/>
            <a:rect l="l" t="t" r="r" b="b"/>
            <a:pathLst>
              <a:path w="546100" h="288289">
                <a:moveTo>
                  <a:pt x="409193" y="0"/>
                </a:moveTo>
                <a:lnTo>
                  <a:pt x="136398" y="0"/>
                </a:lnTo>
                <a:lnTo>
                  <a:pt x="136398" y="144017"/>
                </a:lnTo>
                <a:lnTo>
                  <a:pt x="0" y="144017"/>
                </a:lnTo>
                <a:lnTo>
                  <a:pt x="272795" y="288036"/>
                </a:lnTo>
                <a:lnTo>
                  <a:pt x="545591" y="144017"/>
                </a:lnTo>
                <a:lnTo>
                  <a:pt x="409193" y="144017"/>
                </a:lnTo>
                <a:lnTo>
                  <a:pt x="409193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929616" y="7203947"/>
            <a:ext cx="546100" cy="288290"/>
          </a:xfrm>
          <a:custGeom>
            <a:avLst/>
            <a:gdLst/>
            <a:ahLst/>
            <a:cxnLst/>
            <a:rect l="l" t="t" r="r" b="b"/>
            <a:pathLst>
              <a:path w="546100" h="288290">
                <a:moveTo>
                  <a:pt x="409193" y="0"/>
                </a:moveTo>
                <a:lnTo>
                  <a:pt x="136397" y="0"/>
                </a:lnTo>
                <a:lnTo>
                  <a:pt x="136397" y="144018"/>
                </a:lnTo>
                <a:lnTo>
                  <a:pt x="0" y="144018"/>
                </a:lnTo>
                <a:lnTo>
                  <a:pt x="272795" y="288035"/>
                </a:lnTo>
                <a:lnTo>
                  <a:pt x="545591" y="144018"/>
                </a:lnTo>
                <a:lnTo>
                  <a:pt x="409193" y="144018"/>
                </a:lnTo>
                <a:lnTo>
                  <a:pt x="409193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992611" y="4818888"/>
            <a:ext cx="4392295" cy="89916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2286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800"/>
              </a:spcBef>
            </a:pPr>
            <a:r>
              <a:rPr sz="2800" spc="-40" dirty="0">
                <a:solidFill>
                  <a:srgbClr val="FFFFFF"/>
                </a:solidFill>
                <a:latin typeface="Verdana"/>
                <a:cs typeface="Verdana"/>
              </a:rPr>
              <a:t>КИМ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018508" y="9130134"/>
            <a:ext cx="485775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6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992611" y="7505700"/>
            <a:ext cx="4392295" cy="137160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800" b="1" spc="-160" dirty="0">
                <a:solidFill>
                  <a:srgbClr val="F65E09"/>
                </a:solidFill>
                <a:latin typeface="Tahoma"/>
                <a:cs typeface="Tahoma"/>
              </a:rPr>
              <a:t>КИМ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1156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Формы</a:t>
            </a:r>
            <a:r>
              <a:rPr spc="-375" dirty="0"/>
              <a:t> </a:t>
            </a:r>
            <a:r>
              <a:rPr spc="-85" dirty="0"/>
              <a:t>проведения</a:t>
            </a:r>
            <a:r>
              <a:rPr spc="-350" dirty="0"/>
              <a:t> </a:t>
            </a:r>
            <a:r>
              <a:rPr spc="-85" dirty="0"/>
              <a:t>ГИА</a:t>
            </a:r>
            <a:r>
              <a:rPr spc="-365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150" dirty="0"/>
              <a:t>участники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25263" y="9132519"/>
            <a:ext cx="2533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7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36420" y="3695700"/>
            <a:ext cx="4392295" cy="901065"/>
          </a:xfrm>
          <a:custGeom>
            <a:avLst/>
            <a:gdLst/>
            <a:ahLst/>
            <a:cxnLst/>
            <a:rect l="l" t="t" r="r" b="b"/>
            <a:pathLst>
              <a:path w="4392295" h="901064">
                <a:moveTo>
                  <a:pt x="4392167" y="0"/>
                </a:moveTo>
                <a:lnTo>
                  <a:pt x="0" y="0"/>
                </a:lnTo>
                <a:lnTo>
                  <a:pt x="0" y="900684"/>
                </a:lnTo>
                <a:lnTo>
                  <a:pt x="4392167" y="900684"/>
                </a:lnTo>
                <a:lnTo>
                  <a:pt x="439216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34841" y="3912184"/>
            <a:ext cx="1193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95" dirty="0">
                <a:latin typeface="Verdana"/>
                <a:cs typeface="Verdana"/>
              </a:rPr>
              <a:t>ГВ</a:t>
            </a:r>
            <a:r>
              <a:rPr sz="2800" spc="-114" dirty="0">
                <a:latin typeface="Verdana"/>
                <a:cs typeface="Verdana"/>
              </a:rPr>
              <a:t>Э</a:t>
            </a:r>
            <a:r>
              <a:rPr sz="2800" spc="-355" dirty="0">
                <a:latin typeface="Verdana"/>
                <a:cs typeface="Verdana"/>
              </a:rPr>
              <a:t>-</a:t>
            </a:r>
            <a:r>
              <a:rPr sz="2800" spc="-235" dirty="0">
                <a:latin typeface="Verdana"/>
                <a:cs typeface="Verdana"/>
              </a:rPr>
              <a:t>11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64279" y="4536947"/>
            <a:ext cx="547370" cy="288290"/>
          </a:xfrm>
          <a:custGeom>
            <a:avLst/>
            <a:gdLst/>
            <a:ahLst/>
            <a:cxnLst/>
            <a:rect l="l" t="t" r="r" b="b"/>
            <a:pathLst>
              <a:path w="547370" h="288289">
                <a:moveTo>
                  <a:pt x="410337" y="0"/>
                </a:moveTo>
                <a:lnTo>
                  <a:pt x="136779" y="0"/>
                </a:lnTo>
                <a:lnTo>
                  <a:pt x="136779" y="144017"/>
                </a:lnTo>
                <a:lnTo>
                  <a:pt x="0" y="144017"/>
                </a:lnTo>
                <a:lnTo>
                  <a:pt x="273558" y="288036"/>
                </a:lnTo>
                <a:lnTo>
                  <a:pt x="547116" y="144017"/>
                </a:lnTo>
                <a:lnTo>
                  <a:pt x="410337" y="144017"/>
                </a:lnTo>
                <a:lnTo>
                  <a:pt x="41033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28800" y="4838700"/>
            <a:ext cx="4392295" cy="13716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151130">
              <a:lnSpc>
                <a:spcPct val="100000"/>
              </a:lnSpc>
            </a:pPr>
            <a:r>
              <a:rPr sz="2800" spc="-40" dirty="0">
                <a:solidFill>
                  <a:srgbClr val="FF0000"/>
                </a:solidFill>
                <a:latin typeface="Verdana"/>
                <a:cs typeface="Verdana"/>
              </a:rPr>
              <a:t>П</a:t>
            </a:r>
            <a:r>
              <a:rPr sz="2800" spc="-30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2800" spc="-2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FF0000"/>
                </a:solidFill>
                <a:latin typeface="Verdana"/>
                <a:cs typeface="Verdana"/>
              </a:rPr>
              <a:t>любы</a:t>
            </a:r>
            <a:r>
              <a:rPr sz="2800" spc="20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r>
              <a:rPr sz="2800" spc="-2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FF0000"/>
                </a:solidFill>
                <a:latin typeface="Verdana"/>
                <a:cs typeface="Verdana"/>
              </a:rPr>
              <a:t>пр</a:t>
            </a:r>
            <a:r>
              <a:rPr sz="2800" spc="50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2800" spc="75" dirty="0">
                <a:solidFill>
                  <a:srgbClr val="FF0000"/>
                </a:solidFill>
                <a:latin typeface="Verdana"/>
                <a:cs typeface="Verdana"/>
              </a:rPr>
              <a:t>дме</a:t>
            </a:r>
            <a:r>
              <a:rPr sz="2800" spc="45" dirty="0">
                <a:solidFill>
                  <a:srgbClr val="FF0000"/>
                </a:solidFill>
                <a:latin typeface="Verdana"/>
                <a:cs typeface="Verdana"/>
              </a:rPr>
              <a:t>т</a:t>
            </a:r>
            <a:r>
              <a:rPr sz="2800" spc="235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2800" spc="505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000231" y="3771900"/>
            <a:ext cx="4392295" cy="901065"/>
          </a:xfrm>
          <a:custGeom>
            <a:avLst/>
            <a:gdLst/>
            <a:ahLst/>
            <a:cxnLst/>
            <a:rect l="l" t="t" r="r" b="b"/>
            <a:pathLst>
              <a:path w="4392294" h="901064">
                <a:moveTo>
                  <a:pt x="4392168" y="0"/>
                </a:moveTo>
                <a:lnTo>
                  <a:pt x="0" y="0"/>
                </a:lnTo>
                <a:lnTo>
                  <a:pt x="0" y="900684"/>
                </a:lnTo>
                <a:lnTo>
                  <a:pt x="4392168" y="900684"/>
                </a:lnTo>
                <a:lnTo>
                  <a:pt x="4392168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599923" y="3989070"/>
            <a:ext cx="1193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ГВЭ</a:t>
            </a:r>
            <a:r>
              <a:rPr sz="2800" spc="-35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800" spc="-240" dirty="0">
                <a:solidFill>
                  <a:srgbClr val="FFFFFF"/>
                </a:solidFill>
                <a:latin typeface="Verdana"/>
                <a:cs typeface="Verdana"/>
              </a:rPr>
              <a:t>11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929616" y="4613147"/>
            <a:ext cx="546100" cy="288290"/>
          </a:xfrm>
          <a:custGeom>
            <a:avLst/>
            <a:gdLst/>
            <a:ahLst/>
            <a:cxnLst/>
            <a:rect l="l" t="t" r="r" b="b"/>
            <a:pathLst>
              <a:path w="546100" h="288289">
                <a:moveTo>
                  <a:pt x="409193" y="0"/>
                </a:moveTo>
                <a:lnTo>
                  <a:pt x="136397" y="0"/>
                </a:lnTo>
                <a:lnTo>
                  <a:pt x="136397" y="144017"/>
                </a:lnTo>
                <a:lnTo>
                  <a:pt x="0" y="144017"/>
                </a:lnTo>
                <a:lnTo>
                  <a:pt x="272795" y="288036"/>
                </a:lnTo>
                <a:lnTo>
                  <a:pt x="545591" y="144017"/>
                </a:lnTo>
                <a:lnTo>
                  <a:pt x="409193" y="144017"/>
                </a:lnTo>
                <a:lnTo>
                  <a:pt x="409193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992611" y="4914900"/>
            <a:ext cx="4392295" cy="137160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4000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15"/>
              </a:spcBef>
            </a:pPr>
            <a:r>
              <a:rPr sz="2800" b="1" spc="-185" dirty="0">
                <a:solidFill>
                  <a:srgbClr val="F65E09"/>
                </a:solidFill>
                <a:latin typeface="Tahoma"/>
                <a:cs typeface="Tahoma"/>
              </a:rPr>
              <a:t>Только</a:t>
            </a:r>
            <a:endParaRPr sz="2800">
              <a:latin typeface="Tahoma"/>
              <a:cs typeface="Tahoma"/>
            </a:endParaRPr>
          </a:p>
          <a:p>
            <a:pPr marL="629285" marR="622300" algn="ctr">
              <a:lnSpc>
                <a:spcPct val="100000"/>
              </a:lnSpc>
            </a:pP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2800" b="1" spc="-1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обязательным </a:t>
            </a:r>
            <a:r>
              <a:rPr sz="2800" b="1" spc="-80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55" dirty="0">
                <a:solidFill>
                  <a:srgbClr val="F65E09"/>
                </a:solidFill>
                <a:latin typeface="Tahoma"/>
                <a:cs typeface="Tahoma"/>
              </a:rPr>
              <a:t>предметам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28800" y="7173468"/>
            <a:ext cx="5466715" cy="2356485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200660" marR="1484630">
              <a:lnSpc>
                <a:spcPct val="100000"/>
              </a:lnSpc>
              <a:spcBef>
                <a:spcPts val="730"/>
              </a:spcBef>
            </a:pPr>
            <a:r>
              <a:rPr sz="2800" spc="-310" dirty="0">
                <a:latin typeface="Verdana"/>
                <a:cs typeface="Verdana"/>
              </a:rPr>
              <a:t>8</a:t>
            </a:r>
            <a:r>
              <a:rPr sz="2800" spc="-175" dirty="0">
                <a:latin typeface="Verdana"/>
                <a:cs typeface="Verdana"/>
              </a:rPr>
              <a:t>.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60" dirty="0">
                <a:latin typeface="Verdana"/>
                <a:cs typeface="Verdana"/>
              </a:rPr>
              <a:t>ГИА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провод</a:t>
            </a:r>
            <a:r>
              <a:rPr sz="2800" spc="-20" dirty="0">
                <a:latin typeface="Verdana"/>
                <a:cs typeface="Verdana"/>
              </a:rPr>
              <a:t>и</a:t>
            </a:r>
            <a:r>
              <a:rPr sz="2800" spc="-150" dirty="0">
                <a:latin typeface="Verdana"/>
                <a:cs typeface="Verdana"/>
              </a:rPr>
              <a:t>тся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по  </a:t>
            </a:r>
            <a:r>
              <a:rPr sz="2800" spc="155" dirty="0">
                <a:latin typeface="Verdana"/>
                <a:cs typeface="Verdana"/>
              </a:rPr>
              <a:t>рус</a:t>
            </a:r>
            <a:r>
              <a:rPr sz="2800" spc="150" dirty="0">
                <a:latin typeface="Verdana"/>
                <a:cs typeface="Verdana"/>
              </a:rPr>
              <a:t>с</a:t>
            </a:r>
            <a:r>
              <a:rPr sz="2800" spc="55" dirty="0">
                <a:latin typeface="Verdana"/>
                <a:cs typeface="Verdana"/>
              </a:rPr>
              <a:t>кому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434" dirty="0">
                <a:latin typeface="Verdana"/>
                <a:cs typeface="Verdana"/>
              </a:rPr>
              <a:t>я</a:t>
            </a:r>
            <a:r>
              <a:rPr sz="2800" spc="-265" dirty="0">
                <a:latin typeface="Verdana"/>
                <a:cs typeface="Verdana"/>
              </a:rPr>
              <a:t>зыку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и</a:t>
            </a:r>
            <a:endParaRPr sz="2800">
              <a:latin typeface="Verdana"/>
              <a:cs typeface="Verdana"/>
            </a:endParaRPr>
          </a:p>
          <a:p>
            <a:pPr marL="200660" marR="781685">
              <a:lnSpc>
                <a:spcPct val="100000"/>
              </a:lnSpc>
            </a:pPr>
            <a:r>
              <a:rPr sz="2800" spc="85" dirty="0">
                <a:latin typeface="Verdana"/>
                <a:cs typeface="Verdana"/>
              </a:rPr>
              <a:t>математике…, </a:t>
            </a:r>
            <a:r>
              <a:rPr sz="2800" spc="229" dirty="0">
                <a:latin typeface="Verdana"/>
                <a:cs typeface="Verdana"/>
              </a:rPr>
              <a:t>а </a:t>
            </a:r>
            <a:r>
              <a:rPr sz="2800" spc="-60" dirty="0">
                <a:latin typeface="Verdana"/>
                <a:cs typeface="Verdana"/>
              </a:rPr>
              <a:t>также 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по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85" dirty="0">
                <a:latin typeface="Verdana"/>
                <a:cs typeface="Verdana"/>
              </a:rPr>
              <a:t>следующим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учебным </a:t>
            </a:r>
            <a:r>
              <a:rPr sz="2800" spc="-969" dirty="0">
                <a:latin typeface="Verdana"/>
                <a:cs typeface="Verdana"/>
              </a:rPr>
              <a:t> </a:t>
            </a:r>
            <a:r>
              <a:rPr sz="2800" spc="165" dirty="0">
                <a:latin typeface="Verdana"/>
                <a:cs typeface="Verdana"/>
              </a:rPr>
              <a:t>предметам…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53400" y="7173468"/>
            <a:ext cx="7239000" cy="2356485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201295" marR="521334">
              <a:lnSpc>
                <a:spcPct val="100000"/>
              </a:lnSpc>
              <a:spcBef>
                <a:spcPts val="730"/>
              </a:spcBef>
            </a:pPr>
            <a:r>
              <a:rPr sz="2800" spc="-310" dirty="0">
                <a:latin typeface="Verdana"/>
                <a:cs typeface="Verdana"/>
              </a:rPr>
              <a:t>9</a:t>
            </a:r>
            <a:r>
              <a:rPr sz="2800" spc="-175" dirty="0">
                <a:latin typeface="Verdana"/>
                <a:cs typeface="Verdana"/>
              </a:rPr>
              <a:t>.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60" dirty="0">
                <a:latin typeface="Verdana"/>
                <a:cs typeface="Verdana"/>
              </a:rPr>
              <a:t>ГИА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330" dirty="0">
                <a:latin typeface="Verdana"/>
                <a:cs typeface="Verdana"/>
              </a:rPr>
              <a:t>фо</a:t>
            </a:r>
            <a:r>
              <a:rPr sz="2800" spc="295" dirty="0">
                <a:latin typeface="Verdana"/>
                <a:cs typeface="Verdana"/>
              </a:rPr>
              <a:t>р</a:t>
            </a:r>
            <a:r>
              <a:rPr sz="2800" spc="325" dirty="0">
                <a:latin typeface="Verdana"/>
                <a:cs typeface="Verdana"/>
              </a:rPr>
              <a:t>ме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90" dirty="0">
                <a:latin typeface="Verdana"/>
                <a:cs typeface="Verdana"/>
              </a:rPr>
              <a:t>ЕГ</a:t>
            </a:r>
            <a:r>
              <a:rPr sz="2800" spc="-95" dirty="0">
                <a:latin typeface="Verdana"/>
                <a:cs typeface="Verdana"/>
              </a:rPr>
              <a:t>Э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и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135" dirty="0">
                <a:latin typeface="Verdana"/>
                <a:cs typeface="Verdana"/>
              </a:rPr>
              <a:t>(</a:t>
            </a:r>
            <a:r>
              <a:rPr sz="2800" spc="-180" dirty="0">
                <a:latin typeface="Verdana"/>
                <a:cs typeface="Verdana"/>
              </a:rPr>
              <a:t>и</a:t>
            </a:r>
            <a:r>
              <a:rPr sz="2800" spc="-190" dirty="0">
                <a:latin typeface="Verdana"/>
                <a:cs typeface="Verdana"/>
              </a:rPr>
              <a:t>ли</a:t>
            </a:r>
            <a:r>
              <a:rPr sz="2800" spc="-135" dirty="0">
                <a:latin typeface="Verdana"/>
                <a:cs typeface="Verdana"/>
              </a:rPr>
              <a:t>)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85" dirty="0">
                <a:latin typeface="Verdana"/>
                <a:cs typeface="Verdana"/>
              </a:rPr>
              <a:t>ГВЭ  </a:t>
            </a:r>
            <a:r>
              <a:rPr sz="2800" spc="-30" dirty="0">
                <a:latin typeface="Verdana"/>
                <a:cs typeface="Verdana"/>
              </a:rPr>
              <a:t>провод</a:t>
            </a:r>
            <a:r>
              <a:rPr sz="2800" spc="-20" dirty="0">
                <a:latin typeface="Verdana"/>
                <a:cs typeface="Verdana"/>
              </a:rPr>
              <a:t>и</a:t>
            </a:r>
            <a:r>
              <a:rPr sz="2800" spc="-150" dirty="0">
                <a:latin typeface="Verdana"/>
                <a:cs typeface="Verdana"/>
              </a:rPr>
              <a:t>тся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по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учебны</a:t>
            </a:r>
            <a:r>
              <a:rPr sz="2800" spc="-35" dirty="0">
                <a:latin typeface="Verdana"/>
                <a:cs typeface="Verdana"/>
              </a:rPr>
              <a:t>м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130" dirty="0">
                <a:latin typeface="Verdana"/>
                <a:cs typeface="Verdana"/>
              </a:rPr>
              <a:t>предм</a:t>
            </a:r>
            <a:r>
              <a:rPr sz="2800" spc="110" dirty="0">
                <a:latin typeface="Verdana"/>
                <a:cs typeface="Verdana"/>
              </a:rPr>
              <a:t>е</a:t>
            </a:r>
            <a:r>
              <a:rPr sz="2800" spc="114" dirty="0">
                <a:latin typeface="Verdana"/>
                <a:cs typeface="Verdana"/>
              </a:rPr>
              <a:t>там  </a:t>
            </a:r>
            <a:r>
              <a:rPr sz="2800" spc="-55" dirty="0">
                <a:latin typeface="Verdana"/>
                <a:cs typeface="Verdana"/>
              </a:rPr>
              <a:t>"Русский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350" dirty="0">
                <a:latin typeface="Verdana"/>
                <a:cs typeface="Verdana"/>
              </a:rPr>
              <a:t>язык"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и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80" dirty="0">
                <a:latin typeface="Verdana"/>
                <a:cs typeface="Verdana"/>
              </a:rPr>
              <a:t>"</a:t>
            </a:r>
            <a:r>
              <a:rPr sz="2800" spc="-150" dirty="0">
                <a:latin typeface="Verdana"/>
                <a:cs typeface="Verdana"/>
              </a:rPr>
              <a:t>М</a:t>
            </a:r>
            <a:r>
              <a:rPr sz="2800" spc="15" dirty="0">
                <a:latin typeface="Verdana"/>
                <a:cs typeface="Verdana"/>
              </a:rPr>
              <a:t>ат</a:t>
            </a:r>
            <a:r>
              <a:rPr sz="2800" spc="5" dirty="0">
                <a:latin typeface="Verdana"/>
                <a:cs typeface="Verdana"/>
              </a:rPr>
              <a:t>е</a:t>
            </a:r>
            <a:r>
              <a:rPr sz="2800" spc="50" dirty="0">
                <a:latin typeface="Verdana"/>
                <a:cs typeface="Verdana"/>
              </a:rPr>
              <a:t>матика"…</a:t>
            </a:r>
            <a:endParaRPr sz="2800">
              <a:latin typeface="Verdana"/>
              <a:cs typeface="Verdana"/>
            </a:endParaRPr>
          </a:p>
          <a:p>
            <a:pPr marL="201295" marR="716280">
              <a:lnSpc>
                <a:spcPct val="100000"/>
              </a:lnSpc>
            </a:pPr>
            <a:r>
              <a:rPr sz="2800" spc="20" dirty="0">
                <a:latin typeface="Verdana"/>
                <a:cs typeface="Verdana"/>
              </a:rPr>
              <a:t>Экзамены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330" dirty="0">
                <a:latin typeface="Verdana"/>
                <a:cs typeface="Verdana"/>
              </a:rPr>
              <a:t>фо</a:t>
            </a:r>
            <a:r>
              <a:rPr sz="2800" spc="295" dirty="0">
                <a:latin typeface="Verdana"/>
                <a:cs typeface="Verdana"/>
              </a:rPr>
              <a:t>р</a:t>
            </a:r>
            <a:r>
              <a:rPr sz="2800" spc="325" dirty="0">
                <a:latin typeface="Verdana"/>
                <a:cs typeface="Verdana"/>
              </a:rPr>
              <a:t>ме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90" dirty="0">
                <a:latin typeface="Verdana"/>
                <a:cs typeface="Verdana"/>
              </a:rPr>
              <a:t>ЕГ</a:t>
            </a:r>
            <a:r>
              <a:rPr sz="2800" spc="-95" dirty="0">
                <a:latin typeface="Verdana"/>
                <a:cs typeface="Verdana"/>
              </a:rPr>
              <a:t>Э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130" dirty="0">
                <a:latin typeface="Verdana"/>
                <a:cs typeface="Verdana"/>
              </a:rPr>
              <a:t>п</a:t>
            </a:r>
            <a:r>
              <a:rPr sz="2800" spc="130" dirty="0">
                <a:latin typeface="Verdana"/>
                <a:cs typeface="Verdana"/>
              </a:rPr>
              <a:t>о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другим  </a:t>
            </a:r>
            <a:r>
              <a:rPr sz="2800" spc="-40" dirty="0">
                <a:latin typeface="Verdana"/>
                <a:cs typeface="Verdana"/>
              </a:rPr>
              <a:t>учебным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165" dirty="0">
                <a:latin typeface="Verdana"/>
                <a:cs typeface="Verdana"/>
              </a:rPr>
              <a:t>предметам…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1156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Формы</a:t>
            </a:r>
            <a:r>
              <a:rPr spc="-375" dirty="0"/>
              <a:t> </a:t>
            </a:r>
            <a:r>
              <a:rPr spc="-85" dirty="0"/>
              <a:t>проведения</a:t>
            </a:r>
            <a:r>
              <a:rPr spc="-350" dirty="0"/>
              <a:t> </a:t>
            </a:r>
            <a:r>
              <a:rPr spc="-85" dirty="0"/>
              <a:t>ГИА</a:t>
            </a:r>
            <a:r>
              <a:rPr spc="-365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150" dirty="0"/>
              <a:t>участники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047463" y="9130134"/>
            <a:ext cx="456565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8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8800" y="4838700"/>
            <a:ext cx="4392295" cy="13716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341630">
              <a:lnSpc>
                <a:spcPct val="100000"/>
              </a:lnSpc>
            </a:pPr>
            <a:r>
              <a:rPr sz="2800" spc="-80" dirty="0">
                <a:solidFill>
                  <a:srgbClr val="FF0000"/>
                </a:solidFill>
                <a:latin typeface="Verdana"/>
                <a:cs typeface="Verdana"/>
              </a:rPr>
              <a:t>Ин</a:t>
            </a:r>
            <a:r>
              <a:rPr sz="2800" spc="140" dirty="0">
                <a:solidFill>
                  <a:srgbClr val="FF0000"/>
                </a:solidFill>
                <a:latin typeface="Verdana"/>
                <a:cs typeface="Verdana"/>
              </a:rPr>
              <a:t>форматик</a:t>
            </a:r>
            <a:r>
              <a:rPr sz="2800" spc="135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28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70" dirty="0">
                <a:solidFill>
                  <a:srgbClr val="FF0000"/>
                </a:solidFill>
                <a:latin typeface="Verdana"/>
                <a:cs typeface="Verdana"/>
              </a:rPr>
              <a:t>и</a:t>
            </a:r>
            <a:r>
              <a:rPr sz="2800" spc="-2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45" dirty="0">
                <a:solidFill>
                  <a:srgbClr val="FF0000"/>
                </a:solidFill>
                <a:latin typeface="Verdana"/>
                <a:cs typeface="Verdana"/>
              </a:rPr>
              <a:t>И</a:t>
            </a:r>
            <a:r>
              <a:rPr sz="2800" spc="-415" dirty="0">
                <a:solidFill>
                  <a:srgbClr val="FF0000"/>
                </a:solidFill>
                <a:latin typeface="Verdana"/>
                <a:cs typeface="Verdana"/>
              </a:rPr>
              <a:t>КТ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92611" y="4914900"/>
            <a:ext cx="4392295" cy="137160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15" dirty="0">
                <a:solidFill>
                  <a:srgbClr val="F65E09"/>
                </a:solidFill>
                <a:latin typeface="Tahoma"/>
                <a:cs typeface="Tahoma"/>
              </a:rPr>
              <a:t>Информатика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19716" y="6987540"/>
            <a:ext cx="5465445" cy="1065530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200660" marR="671830">
              <a:lnSpc>
                <a:spcPct val="100000"/>
              </a:lnSpc>
              <a:spcBef>
                <a:spcPts val="740"/>
              </a:spcBef>
            </a:pPr>
            <a:r>
              <a:rPr sz="2800" dirty="0">
                <a:latin typeface="Verdana"/>
                <a:cs typeface="Verdana"/>
              </a:rPr>
              <a:t>Предметы </a:t>
            </a:r>
            <a:r>
              <a:rPr sz="2800" spc="15" dirty="0">
                <a:latin typeface="Verdana"/>
                <a:cs typeface="Verdana"/>
              </a:rPr>
              <a:t>расположены </a:t>
            </a:r>
            <a:r>
              <a:rPr sz="2800" spc="-969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п</a:t>
            </a:r>
            <a:r>
              <a:rPr sz="2800" spc="10" dirty="0">
                <a:latin typeface="Verdana"/>
                <a:cs typeface="Verdana"/>
              </a:rPr>
              <a:t>о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204" dirty="0">
                <a:latin typeface="Verdana"/>
                <a:cs typeface="Verdana"/>
              </a:rPr>
              <a:t>ал</a:t>
            </a:r>
            <a:r>
              <a:rPr sz="2800" spc="280" dirty="0">
                <a:latin typeface="Verdana"/>
                <a:cs typeface="Verdana"/>
              </a:rPr>
              <a:t>ф</a:t>
            </a:r>
            <a:r>
              <a:rPr sz="2800" spc="-140" dirty="0">
                <a:latin typeface="Verdana"/>
                <a:cs typeface="Verdana"/>
              </a:rPr>
              <a:t>авиту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и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70" dirty="0">
                <a:latin typeface="Verdana"/>
                <a:cs typeface="Verdana"/>
              </a:rPr>
              <a:t>кав</a:t>
            </a:r>
            <a:r>
              <a:rPr sz="2800" spc="-240" dirty="0">
                <a:latin typeface="Verdana"/>
                <a:cs typeface="Verdana"/>
              </a:rPr>
              <a:t>ы</a:t>
            </a:r>
            <a:r>
              <a:rPr sz="2800" spc="-190" dirty="0">
                <a:latin typeface="Verdana"/>
                <a:cs typeface="Verdana"/>
              </a:rPr>
              <a:t>чках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1156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Формы</a:t>
            </a:r>
            <a:r>
              <a:rPr spc="-375" dirty="0"/>
              <a:t> </a:t>
            </a:r>
            <a:r>
              <a:rPr spc="-85" dirty="0"/>
              <a:t>проведения</a:t>
            </a:r>
            <a:r>
              <a:rPr spc="-350" dirty="0"/>
              <a:t> </a:t>
            </a:r>
            <a:r>
              <a:rPr spc="-85" dirty="0"/>
              <a:t>ГИА</a:t>
            </a:r>
            <a:r>
              <a:rPr spc="-365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150" dirty="0"/>
              <a:t>участники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047463" y="9130134"/>
            <a:ext cx="456565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9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8800" y="4838700"/>
            <a:ext cx="4392295" cy="42672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05740" rIns="0" bIns="0" rtlCol="0">
            <a:spAutoFit/>
          </a:bodyPr>
          <a:lstStyle/>
          <a:p>
            <a:pPr marL="664845" marR="657860" indent="-3175" algn="ctr">
              <a:lnSpc>
                <a:spcPct val="100000"/>
              </a:lnSpc>
              <a:spcBef>
                <a:spcPts val="1620"/>
              </a:spcBef>
            </a:pP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-45" dirty="0">
                <a:solidFill>
                  <a:srgbClr val="003876"/>
                </a:solidFill>
                <a:latin typeface="Verdana"/>
                <a:cs typeface="Verdana"/>
              </a:rPr>
              <a:t>астники</a:t>
            </a:r>
            <a:r>
              <a:rPr sz="28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ГИА,  </a:t>
            </a: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проходящи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ГИА  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только</a:t>
            </a:r>
            <a:r>
              <a:rPr sz="28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endParaRPr sz="2800">
              <a:latin typeface="Verdana"/>
              <a:cs typeface="Verdana"/>
            </a:endParaRPr>
          </a:p>
          <a:p>
            <a:pPr marL="93345" marR="87630" algn="ctr">
              <a:lnSpc>
                <a:spcPct val="100000"/>
              </a:lnSpc>
            </a:pPr>
            <a:r>
              <a:rPr sz="2800" spc="-55" dirty="0">
                <a:solidFill>
                  <a:srgbClr val="003876"/>
                </a:solidFill>
                <a:latin typeface="Verdana"/>
                <a:cs typeface="Verdana"/>
              </a:rPr>
              <a:t>об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40" dirty="0">
                <a:solidFill>
                  <a:srgbClr val="003876"/>
                </a:solidFill>
                <a:latin typeface="Verdana"/>
                <a:cs typeface="Verdana"/>
              </a:rPr>
              <a:t>зательн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800" spc="50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35" dirty="0">
                <a:solidFill>
                  <a:srgbClr val="003876"/>
                </a:solidFill>
                <a:latin typeface="Verdana"/>
                <a:cs typeface="Verdana"/>
              </a:rPr>
              <a:t>учебным  </a:t>
            </a:r>
            <a:r>
              <a:rPr sz="2800" spc="90" dirty="0">
                <a:solidFill>
                  <a:srgbClr val="003876"/>
                </a:solidFill>
                <a:latin typeface="Verdana"/>
                <a:cs typeface="Verdana"/>
              </a:rPr>
              <a:t>предметам,</a:t>
            </a:r>
            <a:r>
              <a:rPr sz="28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b="1" spc="-30" dirty="0">
                <a:solidFill>
                  <a:srgbClr val="003876"/>
                </a:solidFill>
                <a:latin typeface="Tahoma"/>
                <a:cs typeface="Tahoma"/>
              </a:rPr>
              <a:t>вправе</a:t>
            </a:r>
            <a:endParaRPr sz="2800">
              <a:latin typeface="Tahoma"/>
              <a:cs typeface="Tahoma"/>
            </a:endParaRPr>
          </a:p>
          <a:p>
            <a:pPr marL="96520" marR="92075" indent="1905" algn="ctr">
              <a:lnSpc>
                <a:spcPct val="100000"/>
              </a:lnSpc>
              <a:spcBef>
                <a:spcPts val="15"/>
              </a:spcBef>
            </a:pPr>
            <a:r>
              <a:rPr sz="2800" b="1" spc="-85" dirty="0">
                <a:solidFill>
                  <a:srgbClr val="003876"/>
                </a:solidFill>
                <a:latin typeface="Tahoma"/>
                <a:cs typeface="Tahoma"/>
              </a:rPr>
              <a:t>дополнить</a:t>
            </a:r>
            <a:r>
              <a:rPr sz="2800" b="1" spc="6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85" dirty="0">
                <a:solidFill>
                  <a:srgbClr val="003876"/>
                </a:solidFill>
                <a:latin typeface="Tahoma"/>
                <a:cs typeface="Tahoma"/>
              </a:rPr>
              <a:t>указанный </a:t>
            </a:r>
            <a:r>
              <a:rPr sz="2800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204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8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140" dirty="0">
                <a:solidFill>
                  <a:srgbClr val="003876"/>
                </a:solidFill>
                <a:latin typeface="Tahoma"/>
                <a:cs typeface="Tahoma"/>
              </a:rPr>
              <a:t>заявлени</a:t>
            </a:r>
            <a:r>
              <a:rPr sz="2800" b="1" spc="-145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2800" b="1" spc="-13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28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25" dirty="0">
                <a:solidFill>
                  <a:srgbClr val="003876"/>
                </a:solidFill>
                <a:latin typeface="Tahoma"/>
                <a:cs typeface="Tahoma"/>
              </a:rPr>
              <a:t>перечень  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учебны</a:t>
            </a:r>
            <a:r>
              <a:rPr sz="2800" spc="-140" dirty="0">
                <a:solidFill>
                  <a:srgbClr val="003876"/>
                </a:solidFill>
                <a:latin typeface="Verdana"/>
                <a:cs typeface="Verdana"/>
              </a:rPr>
              <a:t>х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30" dirty="0">
                <a:solidFill>
                  <a:srgbClr val="003876"/>
                </a:solidFill>
                <a:latin typeface="Verdana"/>
                <a:cs typeface="Verdana"/>
              </a:rPr>
              <a:t>предм</a:t>
            </a:r>
            <a:r>
              <a:rPr sz="2800" spc="11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185" dirty="0">
                <a:solidFill>
                  <a:srgbClr val="003876"/>
                </a:solidFill>
                <a:latin typeface="Verdana"/>
                <a:cs typeface="Verdana"/>
              </a:rPr>
              <a:t>тов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90" dirty="0">
                <a:solidFill>
                  <a:srgbClr val="003876"/>
                </a:solidFill>
                <a:latin typeface="Verdana"/>
                <a:cs typeface="Verdana"/>
              </a:rPr>
              <a:t>для  </a:t>
            </a:r>
            <a:r>
              <a:rPr sz="2800" spc="-60" dirty="0">
                <a:solidFill>
                  <a:srgbClr val="003876"/>
                </a:solidFill>
                <a:latin typeface="Verdana"/>
                <a:cs typeface="Verdana"/>
              </a:rPr>
              <a:t>прохождения</a:t>
            </a:r>
            <a:r>
              <a:rPr sz="28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60" dirty="0">
                <a:solidFill>
                  <a:srgbClr val="003876"/>
                </a:solidFill>
                <a:latin typeface="Verdana"/>
                <a:cs typeface="Verdana"/>
              </a:rPr>
              <a:t>ГИА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49000" y="4838700"/>
            <a:ext cx="4392295" cy="2190115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356870" rIns="0" bIns="0" rtlCol="0">
            <a:spAutoFit/>
          </a:bodyPr>
          <a:lstStyle/>
          <a:p>
            <a:pPr marL="302895" marR="295275" algn="ctr">
              <a:lnSpc>
                <a:spcPct val="100000"/>
              </a:lnSpc>
              <a:spcBef>
                <a:spcPts val="2810"/>
              </a:spcBef>
            </a:pPr>
            <a:r>
              <a:rPr sz="3200" b="1" spc="-30" dirty="0">
                <a:solidFill>
                  <a:srgbClr val="F65E09"/>
                </a:solidFill>
                <a:latin typeface="Tahoma"/>
                <a:cs typeface="Tahoma"/>
              </a:rPr>
              <a:t>Данная </a:t>
            </a:r>
            <a:r>
              <a:rPr sz="3200" b="1" spc="55" dirty="0">
                <a:solidFill>
                  <a:srgbClr val="F65E09"/>
                </a:solidFill>
                <a:latin typeface="Tahoma"/>
                <a:cs typeface="Tahoma"/>
              </a:rPr>
              <a:t>норма </a:t>
            </a:r>
            <a:r>
              <a:rPr sz="3200" b="1" spc="6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3200" b="1" spc="-130" dirty="0">
                <a:solidFill>
                  <a:srgbClr val="F65E09"/>
                </a:solidFill>
                <a:latin typeface="Tahoma"/>
                <a:cs typeface="Tahoma"/>
              </a:rPr>
              <a:t>изъят</a:t>
            </a:r>
            <a:r>
              <a:rPr sz="3200" b="1" spc="-125" dirty="0">
                <a:solidFill>
                  <a:srgbClr val="F65E09"/>
                </a:solidFill>
                <a:latin typeface="Tahoma"/>
                <a:cs typeface="Tahoma"/>
              </a:rPr>
              <a:t>а</a:t>
            </a:r>
            <a:r>
              <a:rPr sz="32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3200" b="1" spc="-229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3200" b="1" spc="-180" dirty="0">
                <a:solidFill>
                  <a:srgbClr val="F65E09"/>
                </a:solidFill>
                <a:latin typeface="Tahoma"/>
                <a:cs typeface="Tahoma"/>
              </a:rPr>
              <a:t>з</a:t>
            </a:r>
            <a:r>
              <a:rPr sz="32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3200" b="1" spc="-55" dirty="0">
                <a:solidFill>
                  <a:srgbClr val="F65E09"/>
                </a:solidFill>
                <a:latin typeface="Tahoma"/>
                <a:cs typeface="Tahoma"/>
              </a:rPr>
              <a:t>Порядка  </a:t>
            </a:r>
            <a:r>
              <a:rPr sz="3200" b="1" spc="-145" dirty="0">
                <a:solidFill>
                  <a:srgbClr val="F65E09"/>
                </a:solidFill>
                <a:latin typeface="Tahoma"/>
                <a:cs typeface="Tahoma"/>
              </a:rPr>
              <a:t>ГИА-9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4000" y="3541776"/>
            <a:ext cx="5466715" cy="1064260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200660" marR="902969">
              <a:lnSpc>
                <a:spcPct val="100000"/>
              </a:lnSpc>
              <a:spcBef>
                <a:spcPts val="725"/>
              </a:spcBef>
            </a:pPr>
            <a:r>
              <a:rPr sz="2800" spc="-60" dirty="0">
                <a:latin typeface="Verdana"/>
                <a:cs typeface="Verdana"/>
              </a:rPr>
              <a:t>ГИ</a:t>
            </a:r>
            <a:r>
              <a:rPr sz="2800" spc="-70" dirty="0">
                <a:latin typeface="Verdana"/>
                <a:cs typeface="Verdana"/>
              </a:rPr>
              <a:t>А</a:t>
            </a:r>
            <a:r>
              <a:rPr sz="2800" spc="-355" dirty="0">
                <a:latin typeface="Verdana"/>
                <a:cs typeface="Verdana"/>
              </a:rPr>
              <a:t>-</a:t>
            </a:r>
            <a:r>
              <a:rPr sz="2800" spc="-430" dirty="0">
                <a:latin typeface="Verdana"/>
                <a:cs typeface="Verdana"/>
              </a:rPr>
              <a:t>9</a:t>
            </a:r>
            <a:r>
              <a:rPr sz="2800" spc="-305" dirty="0">
                <a:latin typeface="Verdana"/>
                <a:cs typeface="Verdana"/>
              </a:rPr>
              <a:t>: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125" dirty="0">
                <a:latin typeface="Verdana"/>
                <a:cs typeface="Verdana"/>
              </a:rPr>
              <a:t>сдающие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20" dirty="0">
                <a:latin typeface="Verdana"/>
                <a:cs typeface="Verdana"/>
              </a:rPr>
              <a:t>только  </a:t>
            </a:r>
            <a:r>
              <a:rPr sz="2800" spc="-55" dirty="0">
                <a:latin typeface="Verdana"/>
                <a:cs typeface="Verdana"/>
              </a:rPr>
              <a:t>об</a:t>
            </a:r>
            <a:r>
              <a:rPr sz="2800" spc="-50" dirty="0">
                <a:latin typeface="Verdana"/>
                <a:cs typeface="Verdana"/>
              </a:rPr>
              <a:t>я</a:t>
            </a:r>
            <a:r>
              <a:rPr sz="2800" spc="-140" dirty="0">
                <a:latin typeface="Verdana"/>
                <a:cs typeface="Verdana"/>
              </a:rPr>
              <a:t>зательн</a:t>
            </a:r>
            <a:r>
              <a:rPr sz="2800" spc="-204" dirty="0">
                <a:latin typeface="Verdana"/>
                <a:cs typeface="Verdana"/>
              </a:rPr>
              <a:t>ы</a:t>
            </a:r>
            <a:r>
              <a:rPr sz="2800" spc="145" dirty="0">
                <a:latin typeface="Verdana"/>
                <a:cs typeface="Verdana"/>
              </a:rPr>
              <a:t>е</a:t>
            </a:r>
            <a:r>
              <a:rPr sz="2800" spc="-155" dirty="0">
                <a:latin typeface="Verdana"/>
                <a:cs typeface="Verdana"/>
              </a:rPr>
              <a:t> </a:t>
            </a:r>
            <a:r>
              <a:rPr sz="2800" spc="130" dirty="0">
                <a:latin typeface="Verdana"/>
                <a:cs typeface="Verdana"/>
              </a:rPr>
              <a:t>предм</a:t>
            </a:r>
            <a:r>
              <a:rPr sz="2800" spc="110" dirty="0">
                <a:latin typeface="Verdana"/>
                <a:cs typeface="Verdana"/>
              </a:rPr>
              <a:t>е</a:t>
            </a:r>
            <a:r>
              <a:rPr sz="2800" spc="-335" dirty="0">
                <a:latin typeface="Verdana"/>
                <a:cs typeface="Verdana"/>
              </a:rPr>
              <a:t>ты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2920</Words>
  <Application>Microsoft Office PowerPoint</Application>
  <PresentationFormat>Произвольный</PresentationFormat>
  <Paragraphs>606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 MT</vt:lpstr>
      <vt:lpstr>Calibri</vt:lpstr>
      <vt:lpstr>Tahoma</vt:lpstr>
      <vt:lpstr>Times New Roman</vt:lpstr>
      <vt:lpstr>Verdana</vt:lpstr>
      <vt:lpstr>Office Theme</vt:lpstr>
      <vt:lpstr>Основные изменения в Порядках проведения  ГИА-9 и ГИА-11</vt:lpstr>
      <vt:lpstr>Порядки ГИА-11 и ГИА-9</vt:lpstr>
      <vt:lpstr>Структура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Итоговое сочинение (изложение)</vt:lpstr>
      <vt:lpstr>Итоговое сочинение (изложение)</vt:lpstr>
      <vt:lpstr>Итоговое собеседование по русскому языку</vt:lpstr>
      <vt:lpstr>Итоговое собеседование по русскому языку</vt:lpstr>
      <vt:lpstr>Презентация PowerPoint</vt:lpstr>
      <vt:lpstr>Организация проведения ГИА</vt:lpstr>
      <vt:lpstr>Организация проведения ГИА</vt:lpstr>
      <vt:lpstr>Организация проведения ГИА</vt:lpstr>
      <vt:lpstr>Организация проведения ГИА</vt:lpstr>
      <vt:lpstr>Организация проведения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Презентация PowerPoint</vt:lpstr>
      <vt:lpstr>Проведение ГИА</vt:lpstr>
      <vt:lpstr>Проведение ГИА</vt:lpstr>
      <vt:lpstr>Утверждение, изменение, аннулирование результатов</vt:lpstr>
      <vt:lpstr>Оценка результатов ГИА</vt:lpstr>
      <vt:lpstr>Оценка результатов ГИА</vt:lpstr>
      <vt:lpstr>Приём и рассмотрение апелляций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Фиолетовый Диагональные Блоки Предложение по Продажам Презентация по продажам</dc:title>
  <dc:creator>Карзакова Анна Владиславна</dc:creator>
  <cp:lastModifiedBy>Evgeniya</cp:lastModifiedBy>
  <cp:revision>6</cp:revision>
  <dcterms:created xsi:type="dcterms:W3CDTF">2023-10-22T03:40:55Z</dcterms:created>
  <dcterms:modified xsi:type="dcterms:W3CDTF">2023-10-22T03:54:51Z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2023-10-03T00:00:00Z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2023-10-22T00:00:00Z</vt:filetime>
  </property>
</Properties>
</file>